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74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teaching/10/18" TargetMode="External"/><Relationship Id="rId2" Type="http://schemas.openxmlformats.org/officeDocument/2006/relationships/hyperlink" Target="http://piketty.pse.ens.fr/files/PikettyEcoIneg2013Lecture5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Economic History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Piketty</a:t>
            </a:r>
            <a:br>
              <a:rPr lang="en-US" sz="3600" dirty="0" smtClean="0"/>
            </a:br>
            <a:r>
              <a:rPr lang="en-US" sz="3600" dirty="0" smtClean="0"/>
              <a:t>Academic year 2015-2016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3501008"/>
            <a:ext cx="7560840" cy="2736304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hlinkClick r:id="rId2"/>
              </a:rPr>
              <a:t>Lecture 5: Slavery, forced labor and political rights in historical perspective</a:t>
            </a:r>
            <a:r>
              <a:rPr lang="en-US" sz="3600" b="1" dirty="0" smtClean="0"/>
              <a:t> </a:t>
            </a:r>
          </a:p>
          <a:p>
            <a:r>
              <a:rPr lang="en-US" dirty="0" smtClean="0"/>
              <a:t>   (Tuesday October 6</a:t>
            </a:r>
            <a:r>
              <a:rPr lang="en-US" baseline="30000" dirty="0" smtClean="0"/>
              <a:t>th</a:t>
            </a:r>
            <a:r>
              <a:rPr lang="en-US" dirty="0" smtClean="0"/>
              <a:t> 2015)</a:t>
            </a:r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3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dirty="0" err="1" smtClean="0"/>
              <a:t>Slavery</a:t>
            </a:r>
            <a:r>
              <a:rPr lang="fr-FR" dirty="0" smtClean="0"/>
              <a:t> in </a:t>
            </a:r>
            <a:r>
              <a:rPr lang="fr-FR" dirty="0" err="1" smtClean="0"/>
              <a:t>historical</a:t>
            </a:r>
            <a:r>
              <a:rPr lang="fr-FR" dirty="0" smtClean="0"/>
              <a:t> perspective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84576"/>
          </a:xfrm>
        </p:spPr>
        <p:txBody>
          <a:bodyPr>
            <a:normAutofit/>
          </a:bodyPr>
          <a:lstStyle/>
          <a:p>
            <a:r>
              <a:rPr lang="fr-FR" dirty="0" smtClean="0"/>
              <a:t>US, </a:t>
            </a:r>
            <a:r>
              <a:rPr lang="fr-FR" dirty="0" err="1" smtClean="0"/>
              <a:t>Brasil</a:t>
            </a:r>
            <a:r>
              <a:rPr lang="fr-FR" dirty="0" smtClean="0"/>
              <a:t>, </a:t>
            </a:r>
            <a:r>
              <a:rPr lang="fr-FR" dirty="0" err="1" smtClean="0"/>
              <a:t>Greece</a:t>
            </a:r>
            <a:r>
              <a:rPr lang="fr-FR" dirty="0" smtClean="0"/>
              <a:t>, Rome.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40</Words>
  <Application>Microsoft Office PowerPoint</Application>
  <PresentationFormat>Affichage à l'écran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   Economic History (Master PPD &amp; APE, Paris School of Economics) Thomas Piketty Academic year 2015-2016  </vt:lpstr>
      <vt:lpstr>Slavery in historical perspective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of Inequality (Master PPD &amp; APE, Paris School of Economics) Thomas Piketty Academic year 2013-2014</dc:title>
  <dc:creator>Thomas Piketty</dc:creator>
  <cp:lastModifiedBy>Thomas Piketty</cp:lastModifiedBy>
  <cp:revision>134</cp:revision>
  <dcterms:created xsi:type="dcterms:W3CDTF">2013-11-22T17:30:25Z</dcterms:created>
  <dcterms:modified xsi:type="dcterms:W3CDTF">2015-06-23T13:06:59Z</dcterms:modified>
</cp:coreProperties>
</file>