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E34653-0164-4245-A403-44688943CA83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70D9E-2111-44CC-91B1-E30D417D698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64296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0B1F-7B61-4510-9CF7-4EBB02359350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4AD-044E-4766-B53B-55D0C4AC8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0B1F-7B61-4510-9CF7-4EBB02359350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4AD-044E-4766-B53B-55D0C4AC8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0B1F-7B61-4510-9CF7-4EBB02359350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4AD-044E-4766-B53B-55D0C4AC8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0B1F-7B61-4510-9CF7-4EBB02359350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4AD-044E-4766-B53B-55D0C4AC8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0B1F-7B61-4510-9CF7-4EBB02359350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4AD-044E-4766-B53B-55D0C4AC8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0B1F-7B61-4510-9CF7-4EBB02359350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4AD-044E-4766-B53B-55D0C4AC8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0B1F-7B61-4510-9CF7-4EBB02359350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4AD-044E-4766-B53B-55D0C4AC8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0B1F-7B61-4510-9CF7-4EBB02359350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4AD-044E-4766-B53B-55D0C4AC8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0B1F-7B61-4510-9CF7-4EBB02359350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4AD-044E-4766-B53B-55D0C4AC8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0B1F-7B61-4510-9CF7-4EBB02359350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4AD-044E-4766-B53B-55D0C4AC8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40B1F-7B61-4510-9CF7-4EBB02359350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534AD-044E-4766-B53B-55D0C4AC8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40B1F-7B61-4510-9CF7-4EBB02359350}" type="datetimeFigureOut">
              <a:rPr lang="fr-FR" smtClean="0"/>
              <a:pPr/>
              <a:t>23/06/2015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534AD-044E-4766-B53B-55D0C4AC8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iketty.pse.ens.fr/teaching/10/18" TargetMode="External"/><Relationship Id="rId2" Type="http://schemas.openxmlformats.org/officeDocument/2006/relationships/hyperlink" Target="http://piketty.pse.ens.fr/files/PikettyEcoIneg2013Lecture4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990656" cy="28357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</a:t>
            </a:r>
            <a:r>
              <a:rPr lang="en-US" sz="3600" b="1" dirty="0" smtClean="0"/>
              <a:t>Economic History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i="1" dirty="0" smtClean="0"/>
              <a:t>(Master PPD &amp; APE, Paris School of Economics)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Thomas Piketty</a:t>
            </a:r>
            <a:br>
              <a:rPr lang="en-US" sz="3600" dirty="0" smtClean="0"/>
            </a:br>
            <a:r>
              <a:rPr lang="en-US" sz="3600" dirty="0" smtClean="0"/>
              <a:t>Academic year 2015-2016 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3501008"/>
            <a:ext cx="7560840" cy="2736304"/>
          </a:xfrm>
        </p:spPr>
        <p:txBody>
          <a:bodyPr>
            <a:normAutofit fontScale="92500"/>
          </a:bodyPr>
          <a:lstStyle/>
          <a:p>
            <a:r>
              <a:rPr lang="en-US" sz="3600" b="1" dirty="0" smtClean="0">
                <a:hlinkClick r:id="rId2"/>
              </a:rPr>
              <a:t>Lecture 4: Historical </a:t>
            </a:r>
            <a:r>
              <a:rPr lang="en-US" sz="3600" b="1" dirty="0" smtClean="0">
                <a:hlinkClick r:id="rId2"/>
              </a:rPr>
              <a:t>demography, </a:t>
            </a:r>
            <a:r>
              <a:rPr lang="en-US" sz="3600" b="1" smtClean="0">
                <a:hlinkClick r:id="rId2"/>
              </a:rPr>
              <a:t>family structures </a:t>
            </a:r>
            <a:r>
              <a:rPr lang="en-US" sz="3600" b="1" dirty="0" smtClean="0">
                <a:hlinkClick r:id="rId2"/>
              </a:rPr>
              <a:t>and the population transition</a:t>
            </a:r>
            <a:endParaRPr lang="en-US" sz="3600" b="1" dirty="0" smtClean="0"/>
          </a:p>
          <a:p>
            <a:r>
              <a:rPr lang="en-US" dirty="0" smtClean="0"/>
              <a:t>   (Tuesday September 29</a:t>
            </a:r>
            <a:r>
              <a:rPr lang="en-US" baseline="30000" dirty="0" smtClean="0"/>
              <a:t>th</a:t>
            </a:r>
            <a:r>
              <a:rPr lang="en-US" dirty="0" smtClean="0"/>
              <a:t> 2015)</a:t>
            </a:r>
          </a:p>
          <a:p>
            <a:r>
              <a:rPr lang="en-US" i="1" dirty="0" smtClean="0"/>
              <a:t>(check </a:t>
            </a:r>
            <a:r>
              <a:rPr lang="en-US" i="1" dirty="0" smtClean="0">
                <a:hlinkClick r:id="rId3"/>
              </a:rPr>
              <a:t>on line</a:t>
            </a:r>
            <a:r>
              <a:rPr lang="en-US" i="1" dirty="0" smtClean="0"/>
              <a:t> for updated versions)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Economic</a:t>
            </a:r>
            <a:r>
              <a:rPr lang="fr-FR" dirty="0" smtClean="0"/>
              <a:t> model not </a:t>
            </a:r>
            <a:r>
              <a:rPr lang="fr-FR" dirty="0" err="1" smtClean="0"/>
              <a:t>enough</a:t>
            </a:r>
            <a:r>
              <a:rPr lang="fr-FR" dirty="0" smtClean="0"/>
              <a:t>: </a:t>
            </a: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err="1" smtClean="0"/>
              <a:t>Guinane</a:t>
            </a:r>
            <a:r>
              <a:rPr lang="fr-FR" dirty="0" smtClean="0"/>
              <a:t>, France and US </a:t>
            </a:r>
            <a:r>
              <a:rPr lang="fr-FR" dirty="0" err="1" smtClean="0"/>
              <a:t>experience</a:t>
            </a:r>
            <a:endParaRPr lang="fr-FR" dirty="0" smtClean="0"/>
          </a:p>
          <a:p>
            <a:r>
              <a:rPr lang="fr-FR" dirty="0" smtClean="0"/>
              <a:t>Interaction </a:t>
            </a:r>
            <a:r>
              <a:rPr lang="fr-FR" dirty="0" err="1" smtClean="0"/>
              <a:t>between</a:t>
            </a:r>
            <a:r>
              <a:rPr lang="fr-FR" dirty="0" smtClean="0"/>
              <a:t> cultural values, </a:t>
            </a:r>
            <a:r>
              <a:rPr lang="fr-FR" dirty="0" err="1" smtClean="0"/>
              <a:t>historical</a:t>
            </a:r>
            <a:r>
              <a:rPr lang="fr-FR" dirty="0" smtClean="0"/>
              <a:t> </a:t>
            </a:r>
            <a:r>
              <a:rPr lang="fr-FR" dirty="0" err="1" smtClean="0"/>
              <a:t>experience</a:t>
            </a:r>
            <a:r>
              <a:rPr lang="fr-FR" dirty="0" smtClean="0"/>
              <a:t>, </a:t>
            </a:r>
            <a:r>
              <a:rPr lang="fr-FR" dirty="0" err="1" smtClean="0"/>
              <a:t>etc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Todd.. </a:t>
            </a:r>
            <a:r>
              <a:rPr lang="fr-FR" dirty="0" err="1" smtClean="0"/>
              <a:t>Family</a:t>
            </a:r>
            <a:r>
              <a:rPr lang="fr-FR" dirty="0" smtClean="0"/>
              <a:t> </a:t>
            </a:r>
            <a:r>
              <a:rPr lang="fr-FR" dirty="0" err="1" smtClean="0"/>
              <a:t>systems</a:t>
            </a:r>
            <a:r>
              <a:rPr lang="fr-FR" smtClean="0"/>
              <a:t>…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1262</TotalTime>
  <Words>53</Words>
  <Application>Microsoft Office PowerPoint</Application>
  <PresentationFormat>Affichage à l'écran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   Economic History (Master PPD &amp; APE, Paris School of Economics) Thomas Piketty Academic year 2015-2016  </vt:lpstr>
      <vt:lpstr>Diapositive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of Inequality (Master PPD &amp; APE, Paris School of Economics) Thomas Piketty Academic year 2013-2014</dc:title>
  <dc:creator>Thomas Piketty</dc:creator>
  <cp:lastModifiedBy>Thomas Piketty</cp:lastModifiedBy>
  <cp:revision>99</cp:revision>
  <dcterms:created xsi:type="dcterms:W3CDTF">2013-11-22T17:30:25Z</dcterms:created>
  <dcterms:modified xsi:type="dcterms:W3CDTF">2015-06-23T13:03:42Z</dcterms:modified>
</cp:coreProperties>
</file>