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62" r:id="rId3"/>
    <p:sldId id="299" r:id="rId4"/>
    <p:sldId id="349" r:id="rId5"/>
    <p:sldId id="375" r:id="rId6"/>
    <p:sldId id="376" r:id="rId7"/>
    <p:sldId id="377" r:id="rId8"/>
    <p:sldId id="378" r:id="rId9"/>
    <p:sldId id="379" r:id="rId10"/>
    <p:sldId id="380" r:id="rId11"/>
    <p:sldId id="374" r:id="rId12"/>
    <p:sldId id="359" r:id="rId13"/>
    <p:sldId id="358" r:id="rId14"/>
    <p:sldId id="326" r:id="rId15"/>
    <p:sldId id="343" r:id="rId16"/>
    <p:sldId id="347" r:id="rId17"/>
    <p:sldId id="360" r:id="rId18"/>
    <p:sldId id="361" r:id="rId19"/>
    <p:sldId id="353" r:id="rId20"/>
    <p:sldId id="351" r:id="rId21"/>
    <p:sldId id="363" r:id="rId22"/>
    <p:sldId id="344" r:id="rId23"/>
    <p:sldId id="345" r:id="rId24"/>
    <p:sldId id="336" r:id="rId25"/>
    <p:sldId id="364" r:id="rId26"/>
    <p:sldId id="346" r:id="rId27"/>
    <p:sldId id="365" r:id="rId28"/>
    <p:sldId id="316" r:id="rId29"/>
    <p:sldId id="334" r:id="rId30"/>
    <p:sldId id="317" r:id="rId31"/>
    <p:sldId id="367" r:id="rId32"/>
    <p:sldId id="369" r:id="rId33"/>
    <p:sldId id="370" r:id="rId34"/>
    <p:sldId id="372" r:id="rId35"/>
    <p:sldId id="371" r:id="rId36"/>
    <p:sldId id="368" r:id="rId37"/>
    <p:sldId id="373" r:id="rId38"/>
    <p:sldId id="381" r:id="rId39"/>
    <p:sldId id="355" r:id="rId40"/>
    <p:sldId id="318" r:id="rId41"/>
    <p:sldId id="319" r:id="rId42"/>
    <p:sldId id="321" r:id="rId43"/>
    <p:sldId id="382" r:id="rId44"/>
    <p:sldId id="322" r:id="rId45"/>
    <p:sldId id="366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 vs France</a:t>
            </a:r>
            <a:endParaRPr lang="en-US" sz="2000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0.21354860698581121</c:v>
                </c:pt>
                <c:pt idx="3">
                  <c:v>0.21457838005132046</c:v>
                </c:pt>
                <c:pt idx="4">
                  <c:v>0.2223255854177765</c:v>
                </c:pt>
                <c:pt idx="5">
                  <c:v>0.20560797180340201</c:v>
                </c:pt>
                <c:pt idx="6">
                  <c:v>0.18698120645605676</c:v>
                </c:pt>
                <c:pt idx="7">
                  <c:v>0.19827913922676246</c:v>
                </c:pt>
                <c:pt idx="8">
                  <c:v>0.21230877343540569</c:v>
                </c:pt>
                <c:pt idx="9">
                  <c:v>0.18814646985306221</c:v>
                </c:pt>
                <c:pt idx="10">
                  <c:v>0.19099773384950627</c:v>
                </c:pt>
                <c:pt idx="11">
                  <c:v>0.19507790581012388</c:v>
                </c:pt>
                <c:pt idx="12">
                  <c:v>0.20110058945538692</c:v>
                </c:pt>
                <c:pt idx="13">
                  <c:v>0.19722627166858886</c:v>
                </c:pt>
                <c:pt idx="14">
                  <c:v>0.19532931066043988</c:v>
                </c:pt>
                <c:pt idx="15">
                  <c:v>0.19614455404677961</c:v>
                </c:pt>
                <c:pt idx="16">
                  <c:v>0.19676762873026141</c:v>
                </c:pt>
                <c:pt idx="17">
                  <c:v>0.2003649323580467</c:v>
                </c:pt>
                <c:pt idx="18">
                  <c:v>0.19858418373005926</c:v>
                </c:pt>
                <c:pt idx="19">
                  <c:v>0.19326817683715061</c:v>
                </c:pt>
                <c:pt idx="20">
                  <c:v>0.19033394264785078</c:v>
                </c:pt>
                <c:pt idx="21">
                  <c:v>0.18179091496453192</c:v>
                </c:pt>
                <c:pt idx="22">
                  <c:v>0.18483711729709695</c:v>
                </c:pt>
                <c:pt idx="23">
                  <c:v>0.18137283959171391</c:v>
                </c:pt>
                <c:pt idx="24">
                  <c:v>0.17457138797728641</c:v>
                </c:pt>
                <c:pt idx="25">
                  <c:v>0.16835220937239351</c:v>
                </c:pt>
                <c:pt idx="26">
                  <c:v>0.15836557361893885</c:v>
                </c:pt>
                <c:pt idx="31">
                  <c:v>0.18238427263699092</c:v>
                </c:pt>
                <c:pt idx="32">
                  <c:v>0.20438283265545629</c:v>
                </c:pt>
                <c:pt idx="33">
                  <c:v>0.23613419446451242</c:v>
                </c:pt>
                <c:pt idx="34">
                  <c:v>0.21288800631497698</c:v>
                </c:pt>
                <c:pt idx="35">
                  <c:v>0.22093161006018808</c:v>
                </c:pt>
                <c:pt idx="36">
                  <c:v>0.17739215339433609</c:v>
                </c:pt>
                <c:pt idx="41">
                  <c:v>0.14161951212923418</c:v>
                </c:pt>
                <c:pt idx="42">
                  <c:v>0.14424932748716601</c:v>
                </c:pt>
                <c:pt idx="43">
                  <c:v>0.13920340704575548</c:v>
                </c:pt>
                <c:pt idx="44">
                  <c:v>0.13555764916508234</c:v>
                </c:pt>
                <c:pt idx="45">
                  <c:v>0.12925574827314668</c:v>
                </c:pt>
                <c:pt idx="46">
                  <c:v>0.12592229358920709</c:v>
                </c:pt>
                <c:pt idx="48">
                  <c:v>0.11789876182125222</c:v>
                </c:pt>
                <c:pt idx="50">
                  <c:v>0.13200000000000001</c:v>
                </c:pt>
                <c:pt idx="51">
                  <c:v>0.13671000000000005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0.12178000000000004</c:v>
                </c:pt>
                <c:pt idx="65">
                  <c:v>0.10353999999999998</c:v>
                </c:pt>
                <c:pt idx="66">
                  <c:v>9.9300000000000041E-2</c:v>
                </c:pt>
                <c:pt idx="67">
                  <c:v>0.10893000000000004</c:v>
                </c:pt>
                <c:pt idx="68">
                  <c:v>0.11349000000000002</c:v>
                </c:pt>
                <c:pt idx="69">
                  <c:v>0.11997999999999998</c:v>
                </c:pt>
                <c:pt idx="70">
                  <c:v>0.1134</c:v>
                </c:pt>
                <c:pt idx="71">
                  <c:v>0.11298999999999995</c:v>
                </c:pt>
                <c:pt idx="72">
                  <c:v>0.10640000000000002</c:v>
                </c:pt>
                <c:pt idx="73">
                  <c:v>0.10352000000000003</c:v>
                </c:pt>
                <c:pt idx="74">
                  <c:v>8.775000000000005E-2</c:v>
                </c:pt>
                <c:pt idx="75">
                  <c:v>9.8820000000000061E-2</c:v>
                </c:pt>
                <c:pt idx="77">
                  <c:v>9.8510000000000056E-2</c:v>
                </c:pt>
                <c:pt idx="78">
                  <c:v>0.10536000000000002</c:v>
                </c:pt>
                <c:pt idx="79">
                  <c:v>0.10564000000000003</c:v>
                </c:pt>
                <c:pt idx="80">
                  <c:v>0.10266000000000003</c:v>
                </c:pt>
                <c:pt idx="89">
                  <c:v>0.16613372461775638</c:v>
                </c:pt>
                <c:pt idx="90">
                  <c:v>0.16920630904262896</c:v>
                </c:pt>
                <c:pt idx="91">
                  <c:v>0.17084081101513993</c:v>
                </c:pt>
                <c:pt idx="92">
                  <c:v>0.17973885708522491</c:v>
                </c:pt>
                <c:pt idx="93">
                  <c:v>0.19002366842603433</c:v>
                </c:pt>
                <c:pt idx="94">
                  <c:v>0.20056359772958612</c:v>
                </c:pt>
                <c:pt idx="95">
                  <c:v>0.19464734393349373</c:v>
                </c:pt>
                <c:pt idx="96">
                  <c:v>0.18284383227449047</c:v>
                </c:pt>
                <c:pt idx="97">
                  <c:v>0.18541273066596234</c:v>
                </c:pt>
                <c:pt idx="98">
                  <c:v>0.18459513548432577</c:v>
                </c:pt>
                <c:pt idx="99">
                  <c:v>0.19212811446064826</c:v>
                </c:pt>
              </c:numCache>
            </c:numRef>
          </c:val>
        </c:ser>
        <c:ser>
          <c:idx val="2"/>
          <c:order val="1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0.18313808128013673</c:v>
                </c:pt>
                <c:pt idx="3">
                  <c:v>0.20651811892799676</c:v>
                </c:pt>
                <c:pt idx="4">
                  <c:v>0.20086780490159836</c:v>
                </c:pt>
                <c:pt idx="5">
                  <c:v>0.17953285870328908</c:v>
                </c:pt>
                <c:pt idx="6">
                  <c:v>0.19504127374976413</c:v>
                </c:pt>
                <c:pt idx="7">
                  <c:v>0.17949355802927819</c:v>
                </c:pt>
                <c:pt idx="8">
                  <c:v>0.17323888328544107</c:v>
                </c:pt>
                <c:pt idx="9">
                  <c:v>0.17870235534552548</c:v>
                </c:pt>
                <c:pt idx="10">
                  <c:v>0.18907594086913976</c:v>
                </c:pt>
                <c:pt idx="11">
                  <c:v>0.17962788454630246</c:v>
                </c:pt>
                <c:pt idx="12">
                  <c:v>0.1815918291968554</c:v>
                </c:pt>
                <c:pt idx="13">
                  <c:v>0.17822157189589211</c:v>
                </c:pt>
                <c:pt idx="14">
                  <c:v>0.17453662107285134</c:v>
                </c:pt>
                <c:pt idx="15">
                  <c:v>0.17269714350442311</c:v>
                </c:pt>
                <c:pt idx="16">
                  <c:v>0.16152976457732843</c:v>
                </c:pt>
                <c:pt idx="17">
                  <c:v>0.15309219413583564</c:v>
                </c:pt>
                <c:pt idx="18">
                  <c:v>0.14632245113368933</c:v>
                </c:pt>
                <c:pt idx="19">
                  <c:v>0.14795075213608866</c:v>
                </c:pt>
                <c:pt idx="20">
                  <c:v>0.14946280691371761</c:v>
                </c:pt>
                <c:pt idx="21">
                  <c:v>0.15284490936245526</c:v>
                </c:pt>
                <c:pt idx="22">
                  <c:v>0.15396478328398094</c:v>
                </c:pt>
                <c:pt idx="23">
                  <c:v>0.14735733691563499</c:v>
                </c:pt>
                <c:pt idx="24">
                  <c:v>0.14462829567173369</c:v>
                </c:pt>
                <c:pt idx="25">
                  <c:v>0.14271963287588676</c:v>
                </c:pt>
                <c:pt idx="26">
                  <c:v>0.13303231378422925</c:v>
                </c:pt>
                <c:pt idx="27">
                  <c:v>0.13347247650810184</c:v>
                </c:pt>
                <c:pt idx="28">
                  <c:v>0.1288346776891425</c:v>
                </c:pt>
                <c:pt idx="29">
                  <c:v>0.11531239329192998</c:v>
                </c:pt>
                <c:pt idx="30">
                  <c:v>0.10126077354166159</c:v>
                </c:pt>
                <c:pt idx="31">
                  <c:v>8.3691200391140322E-2</c:v>
                </c:pt>
                <c:pt idx="32">
                  <c:v>7.5362719698239197E-2</c:v>
                </c:pt>
                <c:pt idx="33">
                  <c:v>9.2239367599236108E-2</c:v>
                </c:pt>
                <c:pt idx="34">
                  <c:v>9.2181932154903848E-2</c:v>
                </c:pt>
                <c:pt idx="35">
                  <c:v>8.7548571029851627E-2</c:v>
                </c:pt>
                <c:pt idx="36">
                  <c:v>9.0096436330807092E-2</c:v>
                </c:pt>
                <c:pt idx="37">
                  <c:v>8.9835502253339444E-2</c:v>
                </c:pt>
                <c:pt idx="38">
                  <c:v>9.0040920735948202E-2</c:v>
                </c:pt>
                <c:pt idx="39">
                  <c:v>9.1606485469860555E-2</c:v>
                </c:pt>
                <c:pt idx="40">
                  <c:v>8.9970017693745727E-2</c:v>
                </c:pt>
                <c:pt idx="41">
                  <c:v>9.1394554399138128E-2</c:v>
                </c:pt>
                <c:pt idx="42">
                  <c:v>9.3287117100297592E-2</c:v>
                </c:pt>
                <c:pt idx="43">
                  <c:v>9.3704744836328721E-2</c:v>
                </c:pt>
                <c:pt idx="44">
                  <c:v>9.3736614734979531E-2</c:v>
                </c:pt>
                <c:pt idx="45">
                  <c:v>9.0082536035174826E-2</c:v>
                </c:pt>
                <c:pt idx="46">
                  <c:v>9.4617679928402268E-2</c:v>
                </c:pt>
                <c:pt idx="47">
                  <c:v>9.7110694321800944E-2</c:v>
                </c:pt>
                <c:pt idx="48">
                  <c:v>9.8761433608745716E-2</c:v>
                </c:pt>
                <c:pt idx="49">
                  <c:v>9.462798524215614E-2</c:v>
                </c:pt>
                <c:pt idx="50">
                  <c:v>9.4254056898433913E-2</c:v>
                </c:pt>
                <c:pt idx="51">
                  <c:v>9.5598605445592608E-2</c:v>
                </c:pt>
                <c:pt idx="52">
                  <c:v>9.5760615286000772E-2</c:v>
                </c:pt>
                <c:pt idx="53">
                  <c:v>9.3563591355593015E-2</c:v>
                </c:pt>
                <c:pt idx="54">
                  <c:v>9.3570093053227069E-2</c:v>
                </c:pt>
                <c:pt idx="55">
                  <c:v>8.7707261426935482E-2</c:v>
                </c:pt>
                <c:pt idx="56">
                  <c:v>8.5460344805297822E-2</c:v>
                </c:pt>
                <c:pt idx="57">
                  <c:v>8.3253416659528248E-2</c:v>
                </c:pt>
                <c:pt idx="58">
                  <c:v>8.4730003955848551E-2</c:v>
                </c:pt>
                <c:pt idx="59">
                  <c:v>8.516851422145065E-2</c:v>
                </c:pt>
                <c:pt idx="60">
                  <c:v>8.8706958092140811E-2</c:v>
                </c:pt>
                <c:pt idx="61">
                  <c:v>8.5041146853406427E-2</c:v>
                </c:pt>
                <c:pt idx="62">
                  <c:v>8.4771159546742747E-2</c:v>
                </c:pt>
                <c:pt idx="63">
                  <c:v>8.4401763373863764E-2</c:v>
                </c:pt>
                <c:pt idx="64">
                  <c:v>7.7916117974323032E-2</c:v>
                </c:pt>
                <c:pt idx="65">
                  <c:v>7.7961400238382494E-2</c:v>
                </c:pt>
                <c:pt idx="66">
                  <c:v>7.8248946496542515E-2</c:v>
                </c:pt>
                <c:pt idx="67">
                  <c:v>7.6345470971808854E-2</c:v>
                </c:pt>
                <c:pt idx="68">
                  <c:v>7.5527210935267902E-2</c:v>
                </c:pt>
                <c:pt idx="69">
                  <c:v>7.0706846863144129E-2</c:v>
                </c:pt>
                <c:pt idx="70">
                  <c:v>6.9938275178392753E-2</c:v>
                </c:pt>
                <c:pt idx="71">
                  <c:v>7.0283291699663519E-2</c:v>
                </c:pt>
                <c:pt idx="72">
                  <c:v>7.1977861730547155E-2</c:v>
                </c:pt>
                <c:pt idx="73">
                  <c:v>7.4382239716077464E-2</c:v>
                </c:pt>
                <c:pt idx="74">
                  <c:v>7.7512924743363631E-2</c:v>
                </c:pt>
                <c:pt idx="75">
                  <c:v>7.9207543983537229E-2</c:v>
                </c:pt>
                <c:pt idx="76">
                  <c:v>8.2084920784794096E-2</c:v>
                </c:pt>
                <c:pt idx="77">
                  <c:v>8.2284414169522271E-2</c:v>
                </c:pt>
                <c:pt idx="78">
                  <c:v>7.9744619031744957E-2</c:v>
                </c:pt>
                <c:pt idx="79">
                  <c:v>7.7480869798521562E-2</c:v>
                </c:pt>
                <c:pt idx="80">
                  <c:v>7.6509886357542398E-2</c:v>
                </c:pt>
                <c:pt idx="81">
                  <c:v>7.706805011189348E-2</c:v>
                </c:pt>
                <c:pt idx="82">
                  <c:v>7.6969895438792624E-2</c:v>
                </c:pt>
                <c:pt idx="83">
                  <c:v>7.7314724834308207E-2</c:v>
                </c:pt>
                <c:pt idx="84">
                  <c:v>7.7734596817813306E-2</c:v>
                </c:pt>
                <c:pt idx="85">
                  <c:v>7.9436120671499438E-2</c:v>
                </c:pt>
                <c:pt idx="86">
                  <c:v>8.1549437435443628E-2</c:v>
                </c:pt>
                <c:pt idx="87">
                  <c:v>8.288860474241623E-2</c:v>
                </c:pt>
                <c:pt idx="88">
                  <c:v>8.4337524974160166E-2</c:v>
                </c:pt>
                <c:pt idx="89">
                  <c:v>8.4551872718113166E-2</c:v>
                </c:pt>
                <c:pt idx="90">
                  <c:v>8.5453846692973276E-2</c:v>
                </c:pt>
                <c:pt idx="91">
                  <c:v>8.7269334437802049E-2</c:v>
                </c:pt>
                <c:pt idx="92">
                  <c:v>8.7346999057718255E-2</c:v>
                </c:pt>
                <c:pt idx="93">
                  <c:v>8.9376806673344578E-2</c:v>
                </c:pt>
                <c:pt idx="94">
                  <c:v>9.08967691150879E-2</c:v>
                </c:pt>
                <c:pt idx="95">
                  <c:v>8.5079035269480296E-2</c:v>
                </c:pt>
                <c:pt idx="96">
                  <c:v>7.7800151675072773E-2</c:v>
                </c:pt>
                <c:pt idx="97">
                  <c:v>8.1090067357270673E-2</c:v>
                </c:pt>
                <c:pt idx="98">
                  <c:v>9.2740584898402395E-2</c:v>
                </c:pt>
                <c:pt idx="99">
                  <c:v>8.9406925062431405E-2</c:v>
                </c:pt>
              </c:numCache>
            </c:numRef>
          </c:val>
        </c:ser>
        <c:marker val="1"/>
        <c:axId val="201508736"/>
        <c:axId val="201511296"/>
      </c:lineChart>
      <c:dateAx>
        <c:axId val="201508736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01511296"/>
        <c:crosses val="autoZero"/>
        <c:lblOffset val="100"/>
        <c:baseTimeUnit val="days"/>
        <c:majorUnit val="3"/>
        <c:majorTimeUnit val="days"/>
      </c:dateAx>
      <c:valAx>
        <c:axId val="201511296"/>
        <c:scaling>
          <c:orientation val="minMax"/>
          <c:max val="0.24000000000000013"/>
          <c:min val="6.0000000000000032E-2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0150873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703"/>
          <c:y val="0.21859953208724348"/>
          <c:w val="0.20034820598460448"/>
          <c:h val="0.20415555583507333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 dirty="0">
                <a:latin typeface="Arial"/>
                <a:cs typeface="Arial"/>
              </a:rPr>
              <a:t>Top</a:t>
            </a:r>
            <a:r>
              <a:rPr lang="en-US" sz="2000" baseline="0" dirty="0">
                <a:latin typeface="Arial"/>
                <a:cs typeface="Arial"/>
              </a:rPr>
              <a:t> 1% income </a:t>
            </a:r>
            <a:r>
              <a:rPr lang="en-US" sz="2000" baseline="0" dirty="0" smtClean="0">
                <a:latin typeface="Arial"/>
                <a:cs typeface="Arial"/>
              </a:rPr>
              <a:t>share</a:t>
            </a:r>
            <a:endParaRPr lang="en-US" sz="2000" baseline="0" dirty="0">
              <a:latin typeface="Arial"/>
              <a:cs typeface="Arial"/>
            </a:endParaRP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 dirty="0">
                <a:effectLst/>
              </a:rPr>
              <a:t>South Africa, United States, France</a:t>
            </a:r>
            <a:endParaRPr lang="en-US" sz="2000" dirty="0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0.21354860698581121</c:v>
                </c:pt>
                <c:pt idx="3">
                  <c:v>0.21457838005132046</c:v>
                </c:pt>
                <c:pt idx="4">
                  <c:v>0.2223255854177765</c:v>
                </c:pt>
                <c:pt idx="5">
                  <c:v>0.20560797180340201</c:v>
                </c:pt>
                <c:pt idx="6">
                  <c:v>0.18698120645605676</c:v>
                </c:pt>
                <c:pt idx="7">
                  <c:v>0.19827913922676246</c:v>
                </c:pt>
                <c:pt idx="8">
                  <c:v>0.21230877343540569</c:v>
                </c:pt>
                <c:pt idx="9">
                  <c:v>0.18814646985306221</c:v>
                </c:pt>
                <c:pt idx="10">
                  <c:v>0.19099773384950627</c:v>
                </c:pt>
                <c:pt idx="11">
                  <c:v>0.19507790581012388</c:v>
                </c:pt>
                <c:pt idx="12">
                  <c:v>0.20110058945538692</c:v>
                </c:pt>
                <c:pt idx="13">
                  <c:v>0.19722627166858886</c:v>
                </c:pt>
                <c:pt idx="14">
                  <c:v>0.19532931066043988</c:v>
                </c:pt>
                <c:pt idx="15">
                  <c:v>0.19614455404677961</c:v>
                </c:pt>
                <c:pt idx="16">
                  <c:v>0.19676762873026141</c:v>
                </c:pt>
                <c:pt idx="17">
                  <c:v>0.2003649323580467</c:v>
                </c:pt>
                <c:pt idx="18">
                  <c:v>0.19858418373005926</c:v>
                </c:pt>
                <c:pt idx="19">
                  <c:v>0.19326817683715061</c:v>
                </c:pt>
                <c:pt idx="20">
                  <c:v>0.19033394264785078</c:v>
                </c:pt>
                <c:pt idx="21">
                  <c:v>0.18179091496453192</c:v>
                </c:pt>
                <c:pt idx="22">
                  <c:v>0.18483711729709695</c:v>
                </c:pt>
                <c:pt idx="23">
                  <c:v>0.18137283959171391</c:v>
                </c:pt>
                <c:pt idx="24">
                  <c:v>0.17457138797728641</c:v>
                </c:pt>
                <c:pt idx="25">
                  <c:v>0.16835220937239351</c:v>
                </c:pt>
                <c:pt idx="26">
                  <c:v>0.15836557361893885</c:v>
                </c:pt>
                <c:pt idx="31">
                  <c:v>0.18238427263699092</c:v>
                </c:pt>
                <c:pt idx="32">
                  <c:v>0.20438283265545629</c:v>
                </c:pt>
                <c:pt idx="33">
                  <c:v>0.23613419446451242</c:v>
                </c:pt>
                <c:pt idx="34">
                  <c:v>0.21288800631497698</c:v>
                </c:pt>
                <c:pt idx="35">
                  <c:v>0.22093161006018808</c:v>
                </c:pt>
                <c:pt idx="36">
                  <c:v>0.17739215339433609</c:v>
                </c:pt>
                <c:pt idx="41">
                  <c:v>0.14161951212923418</c:v>
                </c:pt>
                <c:pt idx="42">
                  <c:v>0.14424932748716601</c:v>
                </c:pt>
                <c:pt idx="43">
                  <c:v>0.13920340704575548</c:v>
                </c:pt>
                <c:pt idx="44">
                  <c:v>0.13555764916508234</c:v>
                </c:pt>
                <c:pt idx="45">
                  <c:v>0.12925574827314668</c:v>
                </c:pt>
                <c:pt idx="46">
                  <c:v>0.12592229358920709</c:v>
                </c:pt>
                <c:pt idx="48">
                  <c:v>0.11789876182125222</c:v>
                </c:pt>
                <c:pt idx="50">
                  <c:v>0.13200000000000001</c:v>
                </c:pt>
                <c:pt idx="51">
                  <c:v>0.13671000000000005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0.12178000000000004</c:v>
                </c:pt>
                <c:pt idx="65">
                  <c:v>0.10353999999999998</c:v>
                </c:pt>
                <c:pt idx="66">
                  <c:v>9.9300000000000041E-2</c:v>
                </c:pt>
                <c:pt idx="67">
                  <c:v>0.10893000000000004</c:v>
                </c:pt>
                <c:pt idx="68">
                  <c:v>0.11349000000000002</c:v>
                </c:pt>
                <c:pt idx="69">
                  <c:v>0.11997999999999998</c:v>
                </c:pt>
                <c:pt idx="70">
                  <c:v>0.1134</c:v>
                </c:pt>
                <c:pt idx="71">
                  <c:v>0.11298999999999995</c:v>
                </c:pt>
                <c:pt idx="72">
                  <c:v>0.10640000000000002</c:v>
                </c:pt>
                <c:pt idx="73">
                  <c:v>0.10352000000000003</c:v>
                </c:pt>
                <c:pt idx="74">
                  <c:v>8.775000000000005E-2</c:v>
                </c:pt>
                <c:pt idx="75">
                  <c:v>9.8820000000000061E-2</c:v>
                </c:pt>
                <c:pt idx="77">
                  <c:v>9.8510000000000056E-2</c:v>
                </c:pt>
                <c:pt idx="78">
                  <c:v>0.10536000000000002</c:v>
                </c:pt>
                <c:pt idx="79">
                  <c:v>0.10564000000000003</c:v>
                </c:pt>
                <c:pt idx="80">
                  <c:v>0.10266000000000003</c:v>
                </c:pt>
                <c:pt idx="89">
                  <c:v>0.16613372461775638</c:v>
                </c:pt>
                <c:pt idx="90">
                  <c:v>0.16920630904262896</c:v>
                </c:pt>
                <c:pt idx="91">
                  <c:v>0.17084081101513993</c:v>
                </c:pt>
                <c:pt idx="92">
                  <c:v>0.17973885708522491</c:v>
                </c:pt>
                <c:pt idx="93">
                  <c:v>0.19002366842603433</c:v>
                </c:pt>
                <c:pt idx="94">
                  <c:v>0.20056359772958612</c:v>
                </c:pt>
                <c:pt idx="95">
                  <c:v>0.19464734393349373</c:v>
                </c:pt>
                <c:pt idx="96">
                  <c:v>0.18284383227449047</c:v>
                </c:pt>
                <c:pt idx="97">
                  <c:v>0.18541273066596234</c:v>
                </c:pt>
                <c:pt idx="98">
                  <c:v>0.18459513548432577</c:v>
                </c:pt>
                <c:pt idx="99">
                  <c:v>0.19212811446064826</c:v>
                </c:pt>
              </c:numCache>
            </c:numRef>
          </c:val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0B_Result_with_dividends'!$DY$13:$DY$114</c:f>
              <c:numCache>
                <c:formatCode>General</c:formatCode>
                <c:ptCount val="102"/>
                <c:pt idx="0">
                  <c:v>0.17960000000000001</c:v>
                </c:pt>
                <c:pt idx="1">
                  <c:v>0.18160000000000001</c:v>
                </c:pt>
                <c:pt idx="2">
                  <c:v>0.17580000000000001</c:v>
                </c:pt>
                <c:pt idx="3">
                  <c:v>0.18570000000000006</c:v>
                </c:pt>
                <c:pt idx="4">
                  <c:v>0.17600000000000007</c:v>
                </c:pt>
                <c:pt idx="5">
                  <c:v>0.15880000000000005</c:v>
                </c:pt>
                <c:pt idx="6">
                  <c:v>0.15870000000000004</c:v>
                </c:pt>
                <c:pt idx="7">
                  <c:v>0.14460000000000001</c:v>
                </c:pt>
                <c:pt idx="8">
                  <c:v>0.15470000000000006</c:v>
                </c:pt>
                <c:pt idx="9">
                  <c:v>0.16289999999999999</c:v>
                </c:pt>
                <c:pt idx="10">
                  <c:v>0.14990000000000006</c:v>
                </c:pt>
                <c:pt idx="11">
                  <c:v>0.16320000000000001</c:v>
                </c:pt>
                <c:pt idx="12">
                  <c:v>0.17600000000000007</c:v>
                </c:pt>
                <c:pt idx="13">
                  <c:v>0.18010000000000001</c:v>
                </c:pt>
                <c:pt idx="14">
                  <c:v>0.18680000000000005</c:v>
                </c:pt>
                <c:pt idx="15">
                  <c:v>0.19600000000000001</c:v>
                </c:pt>
                <c:pt idx="16">
                  <c:v>0.18420000000000009</c:v>
                </c:pt>
                <c:pt idx="17">
                  <c:v>0.16420000000000001</c:v>
                </c:pt>
                <c:pt idx="18">
                  <c:v>0.15270000000000006</c:v>
                </c:pt>
                <c:pt idx="19">
                  <c:v>0.15480000000000005</c:v>
                </c:pt>
                <c:pt idx="20">
                  <c:v>0.15770000000000006</c:v>
                </c:pt>
                <c:pt idx="21">
                  <c:v>0.15870000000000004</c:v>
                </c:pt>
                <c:pt idx="22">
                  <c:v>0.15630000000000005</c:v>
                </c:pt>
                <c:pt idx="23">
                  <c:v>0.17640000000000006</c:v>
                </c:pt>
                <c:pt idx="24">
                  <c:v>0.16450000000000001</c:v>
                </c:pt>
                <c:pt idx="25">
                  <c:v>0.14730000000000001</c:v>
                </c:pt>
                <c:pt idx="26">
                  <c:v>0.15390000000000006</c:v>
                </c:pt>
                <c:pt idx="27">
                  <c:v>0.15730000000000005</c:v>
                </c:pt>
                <c:pt idx="28">
                  <c:v>0.15010000000000001</c:v>
                </c:pt>
                <c:pt idx="29">
                  <c:v>0.12909999999999999</c:v>
                </c:pt>
                <c:pt idx="30">
                  <c:v>0.1148</c:v>
                </c:pt>
                <c:pt idx="31">
                  <c:v>0.10539999999999998</c:v>
                </c:pt>
                <c:pt idx="32">
                  <c:v>0.11070000000000002</c:v>
                </c:pt>
                <c:pt idx="33">
                  <c:v>0.11760000000000002</c:v>
                </c:pt>
                <c:pt idx="34">
                  <c:v>0.10949999999999999</c:v>
                </c:pt>
                <c:pt idx="35">
                  <c:v>0.11269999999999998</c:v>
                </c:pt>
                <c:pt idx="36">
                  <c:v>0.10949999999999999</c:v>
                </c:pt>
                <c:pt idx="37">
                  <c:v>0.11359999999999998</c:v>
                </c:pt>
                <c:pt idx="38">
                  <c:v>0.10520000000000003</c:v>
                </c:pt>
                <c:pt idx="39">
                  <c:v>9.760000000000002E-2</c:v>
                </c:pt>
                <c:pt idx="40">
                  <c:v>9.0800000000000006E-2</c:v>
                </c:pt>
                <c:pt idx="41">
                  <c:v>9.3900000000000067E-2</c:v>
                </c:pt>
                <c:pt idx="42">
                  <c:v>9.180000000000002E-2</c:v>
                </c:pt>
                <c:pt idx="43">
                  <c:v>9.0900000000000022E-2</c:v>
                </c:pt>
                <c:pt idx="44">
                  <c:v>8.9800000000000046E-2</c:v>
                </c:pt>
                <c:pt idx="45">
                  <c:v>8.8300000000000031E-2</c:v>
                </c:pt>
                <c:pt idx="46">
                  <c:v>8.7500000000000008E-2</c:v>
                </c:pt>
                <c:pt idx="47">
                  <c:v>8.3600000000000063E-2</c:v>
                </c:pt>
                <c:pt idx="48">
                  <c:v>8.3400000000000002E-2</c:v>
                </c:pt>
                <c:pt idx="49">
                  <c:v>8.2700000000000023E-2</c:v>
                </c:pt>
                <c:pt idx="50">
                  <c:v>8.1600000000000006E-2</c:v>
                </c:pt>
                <c:pt idx="51">
                  <c:v>8.0200000000000021E-2</c:v>
                </c:pt>
                <c:pt idx="52">
                  <c:v>8.0700000000000008E-2</c:v>
                </c:pt>
                <c:pt idx="53">
                  <c:v>8.3700000000000052E-2</c:v>
                </c:pt>
                <c:pt idx="54">
                  <c:v>8.43E-2</c:v>
                </c:pt>
                <c:pt idx="55">
                  <c:v>8.350000000000006E-2</c:v>
                </c:pt>
                <c:pt idx="56">
                  <c:v>8.0200000000000021E-2</c:v>
                </c:pt>
                <c:pt idx="57">
                  <c:v>7.8000000000000014E-2</c:v>
                </c:pt>
                <c:pt idx="58">
                  <c:v>7.7900000000000025E-2</c:v>
                </c:pt>
                <c:pt idx="59">
                  <c:v>7.7500000000000013E-2</c:v>
                </c:pt>
                <c:pt idx="60">
                  <c:v>7.7400000000000024E-2</c:v>
                </c:pt>
                <c:pt idx="61">
                  <c:v>8.1200000000000022E-2</c:v>
                </c:pt>
                <c:pt idx="62">
                  <c:v>8.0100000000000005E-2</c:v>
                </c:pt>
                <c:pt idx="63">
                  <c:v>7.8900000000000012E-2</c:v>
                </c:pt>
                <c:pt idx="64">
                  <c:v>7.9000000000000029E-2</c:v>
                </c:pt>
                <c:pt idx="65">
                  <c:v>7.9500000000000029E-2</c:v>
                </c:pt>
                <c:pt idx="66">
                  <c:v>8.0300000000000024E-2</c:v>
                </c:pt>
                <c:pt idx="67">
                  <c:v>8.1800000000000025E-2</c:v>
                </c:pt>
                <c:pt idx="68">
                  <c:v>8.0300000000000024E-2</c:v>
                </c:pt>
                <c:pt idx="69">
                  <c:v>8.390000000000003E-2</c:v>
                </c:pt>
                <c:pt idx="70">
                  <c:v>8.5900000000000004E-2</c:v>
                </c:pt>
                <c:pt idx="71">
                  <c:v>8.8900000000000035E-2</c:v>
                </c:pt>
                <c:pt idx="72">
                  <c:v>9.0900000000000022E-2</c:v>
                </c:pt>
                <c:pt idx="73">
                  <c:v>9.1300000000000006E-2</c:v>
                </c:pt>
                <c:pt idx="74">
                  <c:v>0.10750000000000003</c:v>
                </c:pt>
                <c:pt idx="75">
                  <c:v>0.13170000000000001</c:v>
                </c:pt>
                <c:pt idx="76">
                  <c:v>0.12609999999999999</c:v>
                </c:pt>
                <c:pt idx="77">
                  <c:v>0.1298</c:v>
                </c:pt>
                <c:pt idx="78">
                  <c:v>0.12170000000000003</c:v>
                </c:pt>
                <c:pt idx="79">
                  <c:v>0.1348</c:v>
                </c:pt>
                <c:pt idx="80">
                  <c:v>0.12820000000000001</c:v>
                </c:pt>
                <c:pt idx="81">
                  <c:v>0.1285</c:v>
                </c:pt>
                <c:pt idx="82">
                  <c:v>0.1353</c:v>
                </c:pt>
                <c:pt idx="83">
                  <c:v>0.1411</c:v>
                </c:pt>
                <c:pt idx="84">
                  <c:v>0.14770000000000005</c:v>
                </c:pt>
                <c:pt idx="85">
                  <c:v>0.15290000000000004</c:v>
                </c:pt>
                <c:pt idx="86">
                  <c:v>0.15870000000000004</c:v>
                </c:pt>
                <c:pt idx="87">
                  <c:v>0.16489999999999999</c:v>
                </c:pt>
                <c:pt idx="88">
                  <c:v>0.15370000000000006</c:v>
                </c:pt>
                <c:pt idx="89">
                  <c:v>0.14990000000000006</c:v>
                </c:pt>
                <c:pt idx="90">
                  <c:v>0.15210000000000001</c:v>
                </c:pt>
                <c:pt idx="91">
                  <c:v>0.16339999999999999</c:v>
                </c:pt>
                <c:pt idx="92">
                  <c:v>0.17680000000000001</c:v>
                </c:pt>
                <c:pt idx="93">
                  <c:v>0.18060000000000001</c:v>
                </c:pt>
                <c:pt idx="94">
                  <c:v>0.18330000000000005</c:v>
                </c:pt>
                <c:pt idx="95">
                  <c:v>0.17890000000000006</c:v>
                </c:pt>
                <c:pt idx="96">
                  <c:v>0.1668</c:v>
                </c:pt>
                <c:pt idx="97">
                  <c:v>0.17450000000000004</c:v>
                </c:pt>
                <c:pt idx="98">
                  <c:v>0.17469999999999999</c:v>
                </c:pt>
                <c:pt idx="99">
                  <c:v>0.18875000000000006</c:v>
                </c:pt>
                <c:pt idx="100">
                  <c:v>0.17542000000000008</c:v>
                </c:pt>
                <c:pt idx="101" formatCode="0.00">
                  <c:v>0.17846000000000006</c:v>
                </c:pt>
              </c:numCache>
            </c:numRef>
          </c:val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0.18313808128013673</c:v>
                </c:pt>
                <c:pt idx="3">
                  <c:v>0.20651811892799676</c:v>
                </c:pt>
                <c:pt idx="4">
                  <c:v>0.20086780490159836</c:v>
                </c:pt>
                <c:pt idx="5">
                  <c:v>0.17953285870328908</c:v>
                </c:pt>
                <c:pt idx="6">
                  <c:v>0.19504127374976413</c:v>
                </c:pt>
                <c:pt idx="7">
                  <c:v>0.17949355802927819</c:v>
                </c:pt>
                <c:pt idx="8">
                  <c:v>0.17323888328544107</c:v>
                </c:pt>
                <c:pt idx="9">
                  <c:v>0.17870235534552548</c:v>
                </c:pt>
                <c:pt idx="10">
                  <c:v>0.18907594086913976</c:v>
                </c:pt>
                <c:pt idx="11">
                  <c:v>0.17962788454630246</c:v>
                </c:pt>
                <c:pt idx="12">
                  <c:v>0.1815918291968554</c:v>
                </c:pt>
                <c:pt idx="13">
                  <c:v>0.17822157189589211</c:v>
                </c:pt>
                <c:pt idx="14">
                  <c:v>0.17453662107285134</c:v>
                </c:pt>
                <c:pt idx="15">
                  <c:v>0.17269714350442311</c:v>
                </c:pt>
                <c:pt idx="16">
                  <c:v>0.16152976457732843</c:v>
                </c:pt>
                <c:pt idx="17">
                  <c:v>0.15309219413583564</c:v>
                </c:pt>
                <c:pt idx="18">
                  <c:v>0.14632245113368933</c:v>
                </c:pt>
                <c:pt idx="19">
                  <c:v>0.14795075213608866</c:v>
                </c:pt>
                <c:pt idx="20">
                  <c:v>0.14946280691371761</c:v>
                </c:pt>
                <c:pt idx="21">
                  <c:v>0.15284490936245526</c:v>
                </c:pt>
                <c:pt idx="22">
                  <c:v>0.15396478328398094</c:v>
                </c:pt>
                <c:pt idx="23">
                  <c:v>0.14735733691563499</c:v>
                </c:pt>
                <c:pt idx="24">
                  <c:v>0.14462829567173369</c:v>
                </c:pt>
                <c:pt idx="25">
                  <c:v>0.14271963287588676</c:v>
                </c:pt>
                <c:pt idx="26">
                  <c:v>0.13303231378422925</c:v>
                </c:pt>
                <c:pt idx="27">
                  <c:v>0.13347247650810184</c:v>
                </c:pt>
                <c:pt idx="28">
                  <c:v>0.1288346776891425</c:v>
                </c:pt>
                <c:pt idx="29">
                  <c:v>0.11531239329192998</c:v>
                </c:pt>
                <c:pt idx="30">
                  <c:v>0.10126077354166159</c:v>
                </c:pt>
                <c:pt idx="31">
                  <c:v>8.3691200391140322E-2</c:v>
                </c:pt>
                <c:pt idx="32">
                  <c:v>7.5362719698239197E-2</c:v>
                </c:pt>
                <c:pt idx="33">
                  <c:v>9.2239367599236108E-2</c:v>
                </c:pt>
                <c:pt idx="34">
                  <c:v>9.2181932154903848E-2</c:v>
                </c:pt>
                <c:pt idx="35">
                  <c:v>8.7548571029851627E-2</c:v>
                </c:pt>
                <c:pt idx="36">
                  <c:v>9.0096436330807092E-2</c:v>
                </c:pt>
                <c:pt idx="37">
                  <c:v>8.9835502253339444E-2</c:v>
                </c:pt>
                <c:pt idx="38">
                  <c:v>9.0040920735948202E-2</c:v>
                </c:pt>
                <c:pt idx="39">
                  <c:v>9.1606485469860555E-2</c:v>
                </c:pt>
                <c:pt idx="40">
                  <c:v>8.9970017693745727E-2</c:v>
                </c:pt>
                <c:pt idx="41">
                  <c:v>9.1394554399138128E-2</c:v>
                </c:pt>
                <c:pt idx="42">
                  <c:v>9.3287117100297592E-2</c:v>
                </c:pt>
                <c:pt idx="43">
                  <c:v>9.3704744836328721E-2</c:v>
                </c:pt>
                <c:pt idx="44">
                  <c:v>9.3736614734979531E-2</c:v>
                </c:pt>
                <c:pt idx="45">
                  <c:v>9.0082536035174826E-2</c:v>
                </c:pt>
                <c:pt idx="46">
                  <c:v>9.4617679928402268E-2</c:v>
                </c:pt>
                <c:pt idx="47">
                  <c:v>9.7110694321800944E-2</c:v>
                </c:pt>
                <c:pt idx="48">
                  <c:v>9.8761433608745716E-2</c:v>
                </c:pt>
                <c:pt idx="49">
                  <c:v>9.462798524215614E-2</c:v>
                </c:pt>
                <c:pt idx="50">
                  <c:v>9.4254056898433913E-2</c:v>
                </c:pt>
                <c:pt idx="51">
                  <c:v>9.5598605445592608E-2</c:v>
                </c:pt>
                <c:pt idx="52">
                  <c:v>9.5760615286000772E-2</c:v>
                </c:pt>
                <c:pt idx="53">
                  <c:v>9.3563591355593015E-2</c:v>
                </c:pt>
                <c:pt idx="54">
                  <c:v>9.3570093053227069E-2</c:v>
                </c:pt>
                <c:pt idx="55">
                  <c:v>8.7707261426935482E-2</c:v>
                </c:pt>
                <c:pt idx="56">
                  <c:v>8.5460344805297822E-2</c:v>
                </c:pt>
                <c:pt idx="57">
                  <c:v>8.3253416659528248E-2</c:v>
                </c:pt>
                <c:pt idx="58">
                  <c:v>8.4730003955848551E-2</c:v>
                </c:pt>
                <c:pt idx="59">
                  <c:v>8.516851422145065E-2</c:v>
                </c:pt>
                <c:pt idx="60">
                  <c:v>8.8706958092140811E-2</c:v>
                </c:pt>
                <c:pt idx="61">
                  <c:v>8.5041146853406427E-2</c:v>
                </c:pt>
                <c:pt idx="62">
                  <c:v>8.4771159546742747E-2</c:v>
                </c:pt>
                <c:pt idx="63">
                  <c:v>8.4401763373863764E-2</c:v>
                </c:pt>
                <c:pt idx="64">
                  <c:v>7.7916117974323032E-2</c:v>
                </c:pt>
                <c:pt idx="65">
                  <c:v>7.7961400238382494E-2</c:v>
                </c:pt>
                <c:pt idx="66">
                  <c:v>7.8248946496542515E-2</c:v>
                </c:pt>
                <c:pt idx="67">
                  <c:v>7.6345470971808854E-2</c:v>
                </c:pt>
                <c:pt idx="68">
                  <c:v>7.5527210935267902E-2</c:v>
                </c:pt>
                <c:pt idx="69">
                  <c:v>7.0706846863144129E-2</c:v>
                </c:pt>
                <c:pt idx="70">
                  <c:v>6.9938275178392753E-2</c:v>
                </c:pt>
                <c:pt idx="71">
                  <c:v>7.0283291699663519E-2</c:v>
                </c:pt>
                <c:pt idx="72">
                  <c:v>7.1977861730547155E-2</c:v>
                </c:pt>
                <c:pt idx="73">
                  <c:v>7.4382239716077464E-2</c:v>
                </c:pt>
                <c:pt idx="74">
                  <c:v>7.7512924743363631E-2</c:v>
                </c:pt>
                <c:pt idx="75">
                  <c:v>7.9207543983537229E-2</c:v>
                </c:pt>
                <c:pt idx="76">
                  <c:v>8.2084920784794096E-2</c:v>
                </c:pt>
                <c:pt idx="77">
                  <c:v>8.2284414169522271E-2</c:v>
                </c:pt>
                <c:pt idx="78">
                  <c:v>7.9744619031744957E-2</c:v>
                </c:pt>
                <c:pt idx="79">
                  <c:v>7.7480869798521562E-2</c:v>
                </c:pt>
                <c:pt idx="80">
                  <c:v>7.6509886357542398E-2</c:v>
                </c:pt>
                <c:pt idx="81">
                  <c:v>7.706805011189348E-2</c:v>
                </c:pt>
                <c:pt idx="82">
                  <c:v>7.6969895438792624E-2</c:v>
                </c:pt>
                <c:pt idx="83">
                  <c:v>7.7314724834308207E-2</c:v>
                </c:pt>
                <c:pt idx="84">
                  <c:v>7.7734596817813306E-2</c:v>
                </c:pt>
                <c:pt idx="85">
                  <c:v>7.9436120671499438E-2</c:v>
                </c:pt>
                <c:pt idx="86">
                  <c:v>8.1549437435443628E-2</c:v>
                </c:pt>
                <c:pt idx="87">
                  <c:v>8.288860474241623E-2</c:v>
                </c:pt>
                <c:pt idx="88">
                  <c:v>8.4337524974160166E-2</c:v>
                </c:pt>
                <c:pt idx="89">
                  <c:v>8.4551872718113166E-2</c:v>
                </c:pt>
                <c:pt idx="90">
                  <c:v>8.5453846692973276E-2</c:v>
                </c:pt>
                <c:pt idx="91">
                  <c:v>8.7269334437802049E-2</c:v>
                </c:pt>
                <c:pt idx="92">
                  <c:v>8.7346999057718255E-2</c:v>
                </c:pt>
                <c:pt idx="93">
                  <c:v>8.9376806673344578E-2</c:v>
                </c:pt>
                <c:pt idx="94">
                  <c:v>9.08967691150879E-2</c:v>
                </c:pt>
                <c:pt idx="95">
                  <c:v>8.5079035269480296E-2</c:v>
                </c:pt>
                <c:pt idx="96">
                  <c:v>7.7800151675072773E-2</c:v>
                </c:pt>
                <c:pt idx="97">
                  <c:v>8.1090067357270673E-2</c:v>
                </c:pt>
                <c:pt idx="98">
                  <c:v>9.2740584898402395E-2</c:v>
                </c:pt>
                <c:pt idx="99">
                  <c:v>8.9406925062431405E-2</c:v>
                </c:pt>
              </c:numCache>
            </c:numRef>
          </c:val>
        </c:ser>
        <c:marker val="1"/>
        <c:axId val="229723520"/>
        <c:axId val="229860864"/>
      </c:lineChart>
      <c:dateAx>
        <c:axId val="229723520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29860864"/>
        <c:crosses val="autoZero"/>
        <c:lblOffset val="100"/>
        <c:baseTimeUnit val="days"/>
        <c:majorUnit val="3"/>
        <c:majorTimeUnit val="days"/>
      </c:dateAx>
      <c:valAx>
        <c:axId val="229860864"/>
        <c:scaling>
          <c:orientation val="minMax"/>
          <c:max val="0.24000000000000013"/>
          <c:min val="6.0000000000000032E-2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297235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736"/>
          <c:y val="0.16867940429171588"/>
          <c:w val="0.21014115506126943"/>
          <c:h val="0.28602456541973825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United States, France</a:t>
            </a:r>
            <a:endParaRPr lang="en-US" sz="2000"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568381001899106"/>
          <c:y val="0.13618210862619809"/>
          <c:w val="0.87312424817910717"/>
          <c:h val="0.7584730572815791"/>
        </c:manualLayout>
      </c:layout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0.4994724365220069</c:v>
                </c:pt>
                <c:pt idx="42">
                  <c:v>0.50129746138462616</c:v>
                </c:pt>
                <c:pt idx="43">
                  <c:v>0.49517411688813112</c:v>
                </c:pt>
                <c:pt idx="44">
                  <c:v>0.49282408884891837</c:v>
                </c:pt>
                <c:pt idx="45">
                  <c:v>0.48382111021714741</c:v>
                </c:pt>
                <c:pt idx="46">
                  <c:v>0.47009865643402576</c:v>
                </c:pt>
                <c:pt idx="48">
                  <c:v>0.4431471321489579</c:v>
                </c:pt>
                <c:pt idx="50">
                  <c:v>0.48007400000000011</c:v>
                </c:pt>
                <c:pt idx="51">
                  <c:v>0.49914200000000009</c:v>
                </c:pt>
                <c:pt idx="52">
                  <c:v>0.49666400000000016</c:v>
                </c:pt>
                <c:pt idx="54">
                  <c:v>0.48955200000000015</c:v>
                </c:pt>
                <c:pt idx="56">
                  <c:v>0.49512400000000012</c:v>
                </c:pt>
                <c:pt idx="58">
                  <c:v>0.49660800000000016</c:v>
                </c:pt>
                <c:pt idx="61">
                  <c:v>0.48769000000000007</c:v>
                </c:pt>
                <c:pt idx="62">
                  <c:v>0.48578600000000011</c:v>
                </c:pt>
                <c:pt idx="65">
                  <c:v>0.44070600000000004</c:v>
                </c:pt>
                <c:pt idx="66">
                  <c:v>0.41699000000000008</c:v>
                </c:pt>
                <c:pt idx="67">
                  <c:v>0.42816200000000015</c:v>
                </c:pt>
                <c:pt idx="68">
                  <c:v>0.45096800000000009</c:v>
                </c:pt>
                <c:pt idx="69">
                  <c:v>0.46442200000000011</c:v>
                </c:pt>
                <c:pt idx="70">
                  <c:v>0.43288000000000026</c:v>
                </c:pt>
                <c:pt idx="71">
                  <c:v>0.43736000000000014</c:v>
                </c:pt>
                <c:pt idx="72">
                  <c:v>0.41326600000000002</c:v>
                </c:pt>
                <c:pt idx="73">
                  <c:v>0.40453000000000006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0.42518000000000011</c:v>
                </c:pt>
                <c:pt idx="80">
                  <c:v>0.40524400000000005</c:v>
                </c:pt>
                <c:pt idx="89" formatCode="0.00">
                  <c:v>0.53452082980413651</c:v>
                </c:pt>
                <c:pt idx="90" formatCode="0.00">
                  <c:v>0.54667921507251871</c:v>
                </c:pt>
                <c:pt idx="91" formatCode="0.00">
                  <c:v>0.54852654331960649</c:v>
                </c:pt>
                <c:pt idx="92" formatCode="0.00">
                  <c:v>0.56778310028738499</c:v>
                </c:pt>
                <c:pt idx="93" formatCode="0.00">
                  <c:v>0.58605293972633499</c:v>
                </c:pt>
                <c:pt idx="94" formatCode="0.00">
                  <c:v>0.60931161557159974</c:v>
                </c:pt>
                <c:pt idx="95" formatCode="0.00">
                  <c:v>0.59167184610458512</c:v>
                </c:pt>
                <c:pt idx="96" formatCode="0.00">
                  <c:v>0.58361566339913762</c:v>
                </c:pt>
                <c:pt idx="97" formatCode="0.00">
                  <c:v>0.60673997704747673</c:v>
                </c:pt>
                <c:pt idx="98" formatCode="0.00">
                  <c:v>0.61779815623125101</c:v>
                </c:pt>
                <c:pt idx="99" formatCode="0.00">
                  <c:v>0.65082890666558391</c:v>
                </c:pt>
              </c:numCache>
            </c:numRef>
          </c:val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0.40287041875222596</c:v>
                </c:pt>
                <c:pt idx="5" formatCode="0.00">
                  <c:v>0.39903727512022591</c:v>
                </c:pt>
                <c:pt idx="6" formatCode="0.00">
                  <c:v>0.39481324015339331</c:v>
                </c:pt>
                <c:pt idx="7" formatCode="0.00">
                  <c:v>0.38100387437769273</c:v>
                </c:pt>
                <c:pt idx="8" formatCode="0.00">
                  <c:v>0.42859726639973683</c:v>
                </c:pt>
                <c:pt idx="9" formatCode="0.00">
                  <c:v>0.42948553427651276</c:v>
                </c:pt>
                <c:pt idx="10" formatCode="0.00">
                  <c:v>0.40589552069786028</c:v>
                </c:pt>
                <c:pt idx="11" formatCode="0.00">
                  <c:v>0.43263914655396829</c:v>
                </c:pt>
                <c:pt idx="12" formatCode="0.00">
                  <c:v>0.44166809347302</c:v>
                </c:pt>
                <c:pt idx="13" formatCode="0.00">
                  <c:v>0.44068985279853873</c:v>
                </c:pt>
                <c:pt idx="14" formatCode="0.00">
                  <c:v>0.44665733319579376</c:v>
                </c:pt>
                <c:pt idx="15" formatCode="0.00">
                  <c:v>0.46093182150666606</c:v>
                </c:pt>
                <c:pt idx="16" formatCode="0.00">
                  <c:v>0.43758403603469126</c:v>
                </c:pt>
                <c:pt idx="17" formatCode="0.00">
                  <c:v>0.43073474553390645</c:v>
                </c:pt>
                <c:pt idx="18" formatCode="0.00">
                  <c:v>0.44404993839685281</c:v>
                </c:pt>
                <c:pt idx="19" formatCode="0.00">
                  <c:v>0.46300525871050513</c:v>
                </c:pt>
                <c:pt idx="20" formatCode="0.00">
                  <c:v>0.45026429505703525</c:v>
                </c:pt>
                <c:pt idx="21" formatCode="0.00">
                  <c:v>0.45155076643858927</c:v>
                </c:pt>
                <c:pt idx="22" formatCode="0.00">
                  <c:v>0.43392987272768552</c:v>
                </c:pt>
                <c:pt idx="23" formatCode="0.00">
                  <c:v>0.44772366982564038</c:v>
                </c:pt>
                <c:pt idx="24" formatCode="0.00">
                  <c:v>0.43347879853345311</c:v>
                </c:pt>
                <c:pt idx="25" formatCode="0.00">
                  <c:v>0.43000890492514138</c:v>
                </c:pt>
                <c:pt idx="26" formatCode="0.00">
                  <c:v>0.44568898172963572</c:v>
                </c:pt>
                <c:pt idx="27" formatCode="0.00">
                  <c:v>0.44426637504743138</c:v>
                </c:pt>
                <c:pt idx="28" formatCode="0.00">
                  <c:v>0.41019314576353094</c:v>
                </c:pt>
                <c:pt idx="29" formatCode="0.00">
                  <c:v>0.3549418311936649</c:v>
                </c:pt>
                <c:pt idx="30" formatCode="0.00">
                  <c:v>0.32669923198876605</c:v>
                </c:pt>
                <c:pt idx="31" formatCode="0.00">
                  <c:v>0.31548869949228242</c:v>
                </c:pt>
                <c:pt idx="32" formatCode="0.00">
                  <c:v>0.32644588706207517</c:v>
                </c:pt>
                <c:pt idx="33" formatCode="0.00">
                  <c:v>0.34616394068930384</c:v>
                </c:pt>
                <c:pt idx="34" formatCode="0.00">
                  <c:v>0.33017177593435609</c:v>
                </c:pt>
                <c:pt idx="35" formatCode="0.00">
                  <c:v>0.33720637645202822</c:v>
                </c:pt>
                <c:pt idx="36" formatCode="0.00">
                  <c:v>0.33763098095195465</c:v>
                </c:pt>
                <c:pt idx="37" formatCode="0.00">
                  <c:v>0.3387110061039913</c:v>
                </c:pt>
                <c:pt idx="38" formatCode="0.00">
                  <c:v>0.32819965101679383</c:v>
                </c:pt>
                <c:pt idx="39" formatCode="0.00">
                  <c:v>0.32073962097575531</c:v>
                </c:pt>
                <c:pt idx="40" formatCode="0.00">
                  <c:v>0.3138043186835624</c:v>
                </c:pt>
                <c:pt idx="41" formatCode="0.00">
                  <c:v>0.32119310731545303</c:v>
                </c:pt>
                <c:pt idx="42" formatCode="0.00">
                  <c:v>0.31772074577461329</c:v>
                </c:pt>
                <c:pt idx="43" formatCode="0.00">
                  <c:v>0.31806023990184473</c:v>
                </c:pt>
                <c:pt idx="44" formatCode="0.00">
                  <c:v>0.31687309376554529</c:v>
                </c:pt>
                <c:pt idx="45" formatCode="0.00">
                  <c:v>0.32112269096927576</c:v>
                </c:pt>
                <c:pt idx="46" formatCode="0.00">
                  <c:v>0.32033287948024947</c:v>
                </c:pt>
                <c:pt idx="47" formatCode="0.00">
                  <c:v>0.31657437586133996</c:v>
                </c:pt>
                <c:pt idx="48" formatCode="0.00">
                  <c:v>0.31896211473952635</c:v>
                </c:pt>
                <c:pt idx="49" formatCode="0.00">
                  <c:v>0.32043825702061041</c:v>
                </c:pt>
                <c:pt idx="50" formatCode="0.00">
                  <c:v>0.32009622322001485</c:v>
                </c:pt>
                <c:pt idx="51" formatCode="0.00">
                  <c:v>0.31639317887208834</c:v>
                </c:pt>
                <c:pt idx="52" formatCode="0.00">
                  <c:v>0.3151818829269929</c:v>
                </c:pt>
                <c:pt idx="53" formatCode="0.00">
                  <c:v>0.31981545180751786</c:v>
                </c:pt>
                <c:pt idx="54" formatCode="0.00">
                  <c:v>0.32045836973648267</c:v>
                </c:pt>
                <c:pt idx="55" formatCode="0.00">
                  <c:v>0.31982618841599014</c:v>
                </c:pt>
                <c:pt idx="56" formatCode="0.00">
                  <c:v>0.31820875705120688</c:v>
                </c:pt>
                <c:pt idx="57" formatCode="0.00">
                  <c:v>0.31513659945349515</c:v>
                </c:pt>
                <c:pt idx="58" formatCode="0.00">
                  <c:v>0.31753884586626663</c:v>
                </c:pt>
                <c:pt idx="59" formatCode="0.00">
                  <c:v>0.31623366972075395</c:v>
                </c:pt>
                <c:pt idx="60" formatCode="0.00">
                  <c:v>0.31853612004803789</c:v>
                </c:pt>
                <c:pt idx="61" formatCode="0.00">
                  <c:v>0.3235958752724617</c:v>
                </c:pt>
                <c:pt idx="62" formatCode="0.00">
                  <c:v>0.32621103240656685</c:v>
                </c:pt>
                <c:pt idx="63" formatCode="0.00">
                  <c:v>0.3241766378037339</c:v>
                </c:pt>
                <c:pt idx="64" formatCode="0.00">
                  <c:v>0.32434785235141855</c:v>
                </c:pt>
                <c:pt idx="65" formatCode="0.00">
                  <c:v>0.3244034556930343</c:v>
                </c:pt>
                <c:pt idx="66" formatCode="0.00">
                  <c:v>0.32345607896148187</c:v>
                </c:pt>
                <c:pt idx="67" formatCode="0.00">
                  <c:v>0.32865505425163583</c:v>
                </c:pt>
                <c:pt idx="68" formatCode="0.00">
                  <c:v>0.32717331712909264</c:v>
                </c:pt>
                <c:pt idx="69" formatCode="0.00">
                  <c:v>0.33218018943864841</c:v>
                </c:pt>
                <c:pt idx="70" formatCode="0.00">
                  <c:v>0.33691388139433343</c:v>
                </c:pt>
                <c:pt idx="71" formatCode="0.00">
                  <c:v>0.33947176668124862</c:v>
                </c:pt>
                <c:pt idx="72" formatCode="0.00">
                  <c:v>0.34251769473311022</c:v>
                </c:pt>
                <c:pt idx="73" formatCode="0.00">
                  <c:v>0.34568578833279107</c:v>
                </c:pt>
                <c:pt idx="74" formatCode="0.00">
                  <c:v>0.36482882411028605</c:v>
                </c:pt>
                <c:pt idx="75" formatCode="0.00">
                  <c:v>0.38626673931240679</c:v>
                </c:pt>
                <c:pt idx="76" formatCode="0.00">
                  <c:v>0.38470729689858546</c:v>
                </c:pt>
                <c:pt idx="77" formatCode="0.00">
                  <c:v>0.38836845589833774</c:v>
                </c:pt>
                <c:pt idx="78" formatCode="0.00">
                  <c:v>0.38380981251828072</c:v>
                </c:pt>
                <c:pt idx="79" formatCode="0.00">
                  <c:v>0.39817900537735801</c:v>
                </c:pt>
                <c:pt idx="80" formatCode="0.00">
                  <c:v>0.39481689855076207</c:v>
                </c:pt>
                <c:pt idx="81" formatCode="0.00">
                  <c:v>0.3959685197850612</c:v>
                </c:pt>
                <c:pt idx="82" formatCode="0.00">
                  <c:v>0.40540000000000009</c:v>
                </c:pt>
                <c:pt idx="83" formatCode="0.00">
                  <c:v>0.41160000000000002</c:v>
                </c:pt>
                <c:pt idx="84" formatCode="0.00">
                  <c:v>0.41730000000000006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0.43110000000000009</c:v>
                </c:pt>
                <c:pt idx="88" formatCode="0.00">
                  <c:v>0.42230000000000006</c:v>
                </c:pt>
                <c:pt idx="89" formatCode="0.00">
                  <c:v>0.42364000000000002</c:v>
                </c:pt>
                <c:pt idx="90" formatCode="0.00">
                  <c:v>0.42762000000000011</c:v>
                </c:pt>
                <c:pt idx="91" formatCode="0.00">
                  <c:v>0.43643000000000015</c:v>
                </c:pt>
                <c:pt idx="92" formatCode="0.00">
                  <c:v>0.44939000000000001</c:v>
                </c:pt>
                <c:pt idx="93" formatCode="0.00">
                  <c:v>0.45498000000000011</c:v>
                </c:pt>
                <c:pt idx="94" formatCode="0.00">
                  <c:v>0.45666000000000001</c:v>
                </c:pt>
                <c:pt idx="95" formatCode="0.00">
                  <c:v>0.45963000000000004</c:v>
                </c:pt>
                <c:pt idx="96" formatCode="0.00">
                  <c:v>0.45468000000000008</c:v>
                </c:pt>
                <c:pt idx="97" formatCode="0.00">
                  <c:v>0.46352000000000015</c:v>
                </c:pt>
                <c:pt idx="98" formatCode="0.00">
                  <c:v>0.46630000000000016</c:v>
                </c:pt>
                <c:pt idx="99" formatCode="0.00">
                  <c:v>0.47759000000000001</c:v>
                </c:pt>
                <c:pt idx="100" formatCode="0.00">
                  <c:v>0.47012000000000009</c:v>
                </c:pt>
                <c:pt idx="101" formatCode="0.00">
                  <c:v>0.47187000000000012</c:v>
                </c:pt>
              </c:numCache>
            </c:numRef>
          </c:val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0.42249849587480298</c:v>
                </c:pt>
                <c:pt idx="7">
                  <c:v>0.39594274803392848</c:v>
                </c:pt>
                <c:pt idx="8">
                  <c:v>0.39698702008522246</c:v>
                </c:pt>
                <c:pt idx="9">
                  <c:v>0.41539936573612518</c:v>
                </c:pt>
                <c:pt idx="10">
                  <c:v>0.43539070802215202</c:v>
                </c:pt>
                <c:pt idx="11">
                  <c:v>0.42138599238133034</c:v>
                </c:pt>
                <c:pt idx="12">
                  <c:v>0.44070203181482026</c:v>
                </c:pt>
                <c:pt idx="13">
                  <c:v>0.42060637976235155</c:v>
                </c:pt>
                <c:pt idx="14">
                  <c:v>0.42950854670407418</c:v>
                </c:pt>
                <c:pt idx="15">
                  <c:v>0.42753193051981631</c:v>
                </c:pt>
                <c:pt idx="16">
                  <c:v>0.41586274570338438</c:v>
                </c:pt>
                <c:pt idx="17">
                  <c:v>0.41081592274227186</c:v>
                </c:pt>
                <c:pt idx="18">
                  <c:v>0.41119279777292039</c:v>
                </c:pt>
                <c:pt idx="19">
                  <c:v>0.43435375228223361</c:v>
                </c:pt>
                <c:pt idx="20">
                  <c:v>0.44871425830951245</c:v>
                </c:pt>
                <c:pt idx="21">
                  <c:v>0.46007125853566572</c:v>
                </c:pt>
                <c:pt idx="22">
                  <c:v>0.46606008918790448</c:v>
                </c:pt>
                <c:pt idx="23">
                  <c:v>0.44098798667461592</c:v>
                </c:pt>
                <c:pt idx="24">
                  <c:v>0.42899277279281828</c:v>
                </c:pt>
                <c:pt idx="25">
                  <c:v>0.42523814431378493</c:v>
                </c:pt>
                <c:pt idx="26">
                  <c:v>0.38236966481306817</c:v>
                </c:pt>
                <c:pt idx="27">
                  <c:v>0.39107157661280967</c:v>
                </c:pt>
                <c:pt idx="28">
                  <c:v>0.38695247181147518</c:v>
                </c:pt>
                <c:pt idx="29">
                  <c:v>0.35037262693544829</c:v>
                </c:pt>
                <c:pt idx="30">
                  <c:v>0.32256486104877397</c:v>
                </c:pt>
                <c:pt idx="31">
                  <c:v>0.29424963016237854</c:v>
                </c:pt>
                <c:pt idx="32">
                  <c:v>0.2969962372163753</c:v>
                </c:pt>
                <c:pt idx="33">
                  <c:v>0.32868518305824246</c:v>
                </c:pt>
                <c:pt idx="34">
                  <c:v>0.33200927026242905</c:v>
                </c:pt>
                <c:pt idx="35">
                  <c:v>0.32345445320808702</c:v>
                </c:pt>
                <c:pt idx="36">
                  <c:v>0.32199476100919627</c:v>
                </c:pt>
                <c:pt idx="37">
                  <c:v>0.31974708737552882</c:v>
                </c:pt>
                <c:pt idx="38">
                  <c:v>0.32928333393659276</c:v>
                </c:pt>
                <c:pt idx="39">
                  <c:v>0.33185626477091368</c:v>
                </c:pt>
                <c:pt idx="40">
                  <c:v>0.32892938749342437</c:v>
                </c:pt>
                <c:pt idx="41">
                  <c:v>0.33534358029952793</c:v>
                </c:pt>
                <c:pt idx="42">
                  <c:v>0.34420014519609354</c:v>
                </c:pt>
                <c:pt idx="43">
                  <c:v>0.34362402979681717</c:v>
                </c:pt>
                <c:pt idx="44">
                  <c:v>0.34743414276310169</c:v>
                </c:pt>
                <c:pt idx="45">
                  <c:v>0.34052219553661339</c:v>
                </c:pt>
                <c:pt idx="46">
                  <c:v>0.35881349720950922</c:v>
                </c:pt>
                <c:pt idx="47">
                  <c:v>0.36109214123000438</c:v>
                </c:pt>
                <c:pt idx="48">
                  <c:v>0.36819916903217037</c:v>
                </c:pt>
                <c:pt idx="49">
                  <c:v>0.35875626167833302</c:v>
                </c:pt>
                <c:pt idx="50">
                  <c:v>0.36406939049433634</c:v>
                </c:pt>
                <c:pt idx="51">
                  <c:v>0.36836079582167897</c:v>
                </c:pt>
                <c:pt idx="52">
                  <c:v>0.37146049249360252</c:v>
                </c:pt>
                <c:pt idx="53">
                  <c:v>0.36455538299779838</c:v>
                </c:pt>
                <c:pt idx="54">
                  <c:v>0.36206430389004002</c:v>
                </c:pt>
                <c:pt idx="55">
                  <c:v>0.3480445207883629</c:v>
                </c:pt>
                <c:pt idx="56">
                  <c:v>0.33959197506327538</c:v>
                </c:pt>
                <c:pt idx="57">
                  <c:v>0.3314028806855453</c:v>
                </c:pt>
                <c:pt idx="58">
                  <c:v>0.33351298582032707</c:v>
                </c:pt>
                <c:pt idx="59">
                  <c:v>0.33030805816086911</c:v>
                </c:pt>
                <c:pt idx="60">
                  <c:v>0.33895350178088796</c:v>
                </c:pt>
                <c:pt idx="61">
                  <c:v>0.33325324935356498</c:v>
                </c:pt>
                <c:pt idx="62">
                  <c:v>0.33411248606870386</c:v>
                </c:pt>
                <c:pt idx="63">
                  <c:v>0.33189502220934985</c:v>
                </c:pt>
                <c:pt idx="64">
                  <c:v>0.31681198019990503</c:v>
                </c:pt>
                <c:pt idx="65">
                  <c:v>0.31377664495458846</c:v>
                </c:pt>
                <c:pt idx="66">
                  <c:v>0.31033900914610385</c:v>
                </c:pt>
                <c:pt idx="67">
                  <c:v>0.30694545027151865</c:v>
                </c:pt>
                <c:pt idx="68">
                  <c:v>0.30732513286701146</c:v>
                </c:pt>
                <c:pt idx="69">
                  <c:v>0.29933451936148342</c:v>
                </c:pt>
                <c:pt idx="70">
                  <c:v>0.30432039640035335</c:v>
                </c:pt>
                <c:pt idx="71">
                  <c:v>0.30515305812530685</c:v>
                </c:pt>
                <c:pt idx="72">
                  <c:v>0.31046211730179601</c:v>
                </c:pt>
                <c:pt idx="73">
                  <c:v>0.31394006776625244</c:v>
                </c:pt>
                <c:pt idx="74">
                  <c:v>0.31727751308867735</c:v>
                </c:pt>
                <c:pt idx="75">
                  <c:v>0.32088306480022438</c:v>
                </c:pt>
                <c:pt idx="76">
                  <c:v>0.32418924289368972</c:v>
                </c:pt>
                <c:pt idx="77">
                  <c:v>0.32638539524546978</c:v>
                </c:pt>
                <c:pt idx="78">
                  <c:v>0.32439992133111639</c:v>
                </c:pt>
                <c:pt idx="79">
                  <c:v>0.32230552040852189</c:v>
                </c:pt>
                <c:pt idx="80">
                  <c:v>0.32217052116459372</c:v>
                </c:pt>
                <c:pt idx="81">
                  <c:v>0.3236651269509363</c:v>
                </c:pt>
                <c:pt idx="82">
                  <c:v>0.32406165463650721</c:v>
                </c:pt>
                <c:pt idx="83">
                  <c:v>0.32038830288707693</c:v>
                </c:pt>
                <c:pt idx="84">
                  <c:v>0.32166298035916507</c:v>
                </c:pt>
                <c:pt idx="85">
                  <c:v>0.32591399143706939</c:v>
                </c:pt>
                <c:pt idx="86">
                  <c:v>0.32999728775717541</c:v>
                </c:pt>
                <c:pt idx="87">
                  <c:v>0.33048545633967819</c:v>
                </c:pt>
                <c:pt idx="88">
                  <c:v>0.33093756649366901</c:v>
                </c:pt>
                <c:pt idx="89">
                  <c:v>0.33032691877097192</c:v>
                </c:pt>
                <c:pt idx="90">
                  <c:v>0.33114680567517091</c:v>
                </c:pt>
                <c:pt idx="91">
                  <c:v>0.33454738849720977</c:v>
                </c:pt>
                <c:pt idx="92">
                  <c:v>0.3288621055966634</c:v>
                </c:pt>
                <c:pt idx="93">
                  <c:v>0.32808773764748433</c:v>
                </c:pt>
                <c:pt idx="94">
                  <c:v>0.33123098425077285</c:v>
                </c:pt>
                <c:pt idx="95">
                  <c:v>0.32600414194944466</c:v>
                </c:pt>
                <c:pt idx="96">
                  <c:v>0.31858438199911432</c:v>
                </c:pt>
                <c:pt idx="97">
                  <c:v>0.3229447716170864</c:v>
                </c:pt>
                <c:pt idx="98">
                  <c:v>0.32515167112455523</c:v>
                </c:pt>
                <c:pt idx="99">
                  <c:v>0.32340358902458705</c:v>
                </c:pt>
              </c:numCache>
            </c:numRef>
          </c:val>
        </c:ser>
        <c:marker val="1"/>
        <c:axId val="265601024"/>
        <c:axId val="302859392"/>
      </c:lineChart>
      <c:dateAx>
        <c:axId val="265601024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302859392"/>
        <c:crosses val="autoZero"/>
        <c:lblOffset val="100"/>
        <c:baseTimeUnit val="days"/>
        <c:majorUnit val="3"/>
        <c:majorTimeUnit val="days"/>
      </c:dateAx>
      <c:valAx>
        <c:axId val="302859392"/>
        <c:scaling>
          <c:orientation val="minMax"/>
          <c:max val="0.70000000000000062"/>
          <c:min val="0.25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6560102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42"/>
          <c:y val="0.1743896379965284"/>
          <c:w val="0.27427957382495688"/>
          <c:h val="0.3147675530175341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Brasil, United States, France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4645349836306846"/>
          <c:y val="1.1980830670926524E-2"/>
        </c:manualLayout>
      </c:layout>
    </c:title>
    <c:plotArea>
      <c:layout>
        <c:manualLayout>
          <c:layoutTarget val="inner"/>
          <c:xMode val="edge"/>
          <c:yMode val="edge"/>
          <c:x val="0.11568381001899106"/>
          <c:y val="0.13618210862619809"/>
          <c:w val="0.87312424817910705"/>
          <c:h val="0.75847305728157888"/>
        </c:manualLayout>
      </c:layout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0.49947243652200696</c:v>
                </c:pt>
                <c:pt idx="42">
                  <c:v>0.50129746138462616</c:v>
                </c:pt>
                <c:pt idx="43">
                  <c:v>0.49517411688813112</c:v>
                </c:pt>
                <c:pt idx="44">
                  <c:v>0.49282408884891843</c:v>
                </c:pt>
                <c:pt idx="45">
                  <c:v>0.48382111021714747</c:v>
                </c:pt>
                <c:pt idx="46">
                  <c:v>0.47009865643402576</c:v>
                </c:pt>
                <c:pt idx="48">
                  <c:v>0.44314713214895785</c:v>
                </c:pt>
                <c:pt idx="50">
                  <c:v>0.48007400000000017</c:v>
                </c:pt>
                <c:pt idx="51">
                  <c:v>0.49914200000000014</c:v>
                </c:pt>
                <c:pt idx="52">
                  <c:v>0.49666400000000022</c:v>
                </c:pt>
                <c:pt idx="54">
                  <c:v>0.48955200000000021</c:v>
                </c:pt>
                <c:pt idx="56">
                  <c:v>0.49512400000000018</c:v>
                </c:pt>
                <c:pt idx="58">
                  <c:v>0.49660800000000022</c:v>
                </c:pt>
                <c:pt idx="61">
                  <c:v>0.48769000000000007</c:v>
                </c:pt>
                <c:pt idx="62">
                  <c:v>0.48578600000000016</c:v>
                </c:pt>
                <c:pt idx="65">
                  <c:v>0.44070600000000004</c:v>
                </c:pt>
                <c:pt idx="66">
                  <c:v>0.41699000000000008</c:v>
                </c:pt>
                <c:pt idx="67">
                  <c:v>0.42816200000000021</c:v>
                </c:pt>
                <c:pt idx="68">
                  <c:v>0.45096800000000015</c:v>
                </c:pt>
                <c:pt idx="69">
                  <c:v>0.46442200000000017</c:v>
                </c:pt>
                <c:pt idx="70">
                  <c:v>0.43288000000000038</c:v>
                </c:pt>
                <c:pt idx="71">
                  <c:v>0.43736000000000025</c:v>
                </c:pt>
                <c:pt idx="72">
                  <c:v>0.41326600000000002</c:v>
                </c:pt>
                <c:pt idx="73">
                  <c:v>0.40453000000000006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0.42518000000000017</c:v>
                </c:pt>
                <c:pt idx="80">
                  <c:v>0.40524400000000005</c:v>
                </c:pt>
                <c:pt idx="89" formatCode="0.00">
                  <c:v>0.53452082980413651</c:v>
                </c:pt>
                <c:pt idx="90" formatCode="0.00">
                  <c:v>0.54667921507251882</c:v>
                </c:pt>
                <c:pt idx="91" formatCode="0.00">
                  <c:v>0.54852654331960649</c:v>
                </c:pt>
                <c:pt idx="92" formatCode="0.00">
                  <c:v>0.56778310028738499</c:v>
                </c:pt>
                <c:pt idx="93" formatCode="0.00">
                  <c:v>0.58605293972633477</c:v>
                </c:pt>
                <c:pt idx="94" formatCode="0.00">
                  <c:v>0.60931161557159985</c:v>
                </c:pt>
                <c:pt idx="95" formatCode="0.00">
                  <c:v>0.59167184610458534</c:v>
                </c:pt>
                <c:pt idx="96" formatCode="0.00">
                  <c:v>0.58361566339913762</c:v>
                </c:pt>
                <c:pt idx="97" formatCode="0.00">
                  <c:v>0.60673997704747684</c:v>
                </c:pt>
                <c:pt idx="98" formatCode="0.00">
                  <c:v>0.61779815623125112</c:v>
                </c:pt>
                <c:pt idx="99" formatCode="0.00">
                  <c:v>0.65082890666558424</c:v>
                </c:pt>
              </c:numCache>
            </c:numRef>
          </c:val>
        </c:ser>
        <c:ser>
          <c:idx val="3"/>
          <c:order val="1"/>
          <c:tx>
            <c:v>Brasil</c:v>
          </c:tx>
          <c:val>
            <c:numRef>
              <c:f>'TABLE 0B_Result_with_dividends'!$EJ$13:$EJ$114</c:f>
              <c:numCache>
                <c:formatCode>General</c:formatCode>
                <c:ptCount val="102"/>
                <c:pt idx="93">
                  <c:v>0.50254366994499977</c:v>
                </c:pt>
                <c:pt idx="94">
                  <c:v>0.49152942046900017</c:v>
                </c:pt>
                <c:pt idx="95">
                  <c:v>0.54164193357100066</c:v>
                </c:pt>
                <c:pt idx="96">
                  <c:v>0.53839545452800075</c:v>
                </c:pt>
                <c:pt idx="98">
                  <c:v>0.55709635285600001</c:v>
                </c:pt>
                <c:pt idx="99">
                  <c:v>0.56203283035500029</c:v>
                </c:pt>
              </c:numCache>
            </c:numRef>
          </c:val>
        </c:ser>
        <c:ser>
          <c:idx val="1"/>
          <c:order val="2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0.40287041875222601</c:v>
                </c:pt>
                <c:pt idx="5" formatCode="0.00">
                  <c:v>0.39903727512022596</c:v>
                </c:pt>
                <c:pt idx="6" formatCode="0.00">
                  <c:v>0.39481324015339331</c:v>
                </c:pt>
                <c:pt idx="7" formatCode="0.00">
                  <c:v>0.3810038743776929</c:v>
                </c:pt>
                <c:pt idx="8" formatCode="0.00">
                  <c:v>0.42859726639973689</c:v>
                </c:pt>
                <c:pt idx="9" formatCode="0.00">
                  <c:v>0.42948553427651281</c:v>
                </c:pt>
                <c:pt idx="10" formatCode="0.00">
                  <c:v>0.40589552069786033</c:v>
                </c:pt>
                <c:pt idx="11" formatCode="0.00">
                  <c:v>0.43263914655396829</c:v>
                </c:pt>
                <c:pt idx="12" formatCode="0.00">
                  <c:v>0.44166809347302</c:v>
                </c:pt>
                <c:pt idx="13" formatCode="0.00">
                  <c:v>0.44068985279853873</c:v>
                </c:pt>
                <c:pt idx="14" formatCode="0.00">
                  <c:v>0.44665733319579376</c:v>
                </c:pt>
                <c:pt idx="15" formatCode="0.00">
                  <c:v>0.46093182150666606</c:v>
                </c:pt>
                <c:pt idx="16" formatCode="0.00">
                  <c:v>0.43758403603469137</c:v>
                </c:pt>
                <c:pt idx="17" formatCode="0.00">
                  <c:v>0.43073474553390645</c:v>
                </c:pt>
                <c:pt idx="18" formatCode="0.00">
                  <c:v>0.44404993839685281</c:v>
                </c:pt>
                <c:pt idx="19" formatCode="0.00">
                  <c:v>0.46300525871050513</c:v>
                </c:pt>
                <c:pt idx="20" formatCode="0.00">
                  <c:v>0.4502642950570353</c:v>
                </c:pt>
                <c:pt idx="21" formatCode="0.00">
                  <c:v>0.45155076643858927</c:v>
                </c:pt>
                <c:pt idx="22" formatCode="0.00">
                  <c:v>0.43392987272768563</c:v>
                </c:pt>
                <c:pt idx="23" formatCode="0.00">
                  <c:v>0.44772366982564044</c:v>
                </c:pt>
                <c:pt idx="24" formatCode="0.00">
                  <c:v>0.43347879853345322</c:v>
                </c:pt>
                <c:pt idx="25" formatCode="0.00">
                  <c:v>0.43000890492514143</c:v>
                </c:pt>
                <c:pt idx="26" formatCode="0.00">
                  <c:v>0.44568898172963584</c:v>
                </c:pt>
                <c:pt idx="27" formatCode="0.00">
                  <c:v>0.44426637504743138</c:v>
                </c:pt>
                <c:pt idx="28" formatCode="0.00">
                  <c:v>0.41019314576353089</c:v>
                </c:pt>
                <c:pt idx="29" formatCode="0.00">
                  <c:v>0.35494183119366496</c:v>
                </c:pt>
                <c:pt idx="30" formatCode="0.00">
                  <c:v>0.3266992319887661</c:v>
                </c:pt>
                <c:pt idx="31" formatCode="0.00">
                  <c:v>0.31548869949228253</c:v>
                </c:pt>
                <c:pt idx="32" formatCode="0.00">
                  <c:v>0.32644588706207528</c:v>
                </c:pt>
                <c:pt idx="33" formatCode="0.00">
                  <c:v>0.34616394068930384</c:v>
                </c:pt>
                <c:pt idx="34" formatCode="0.00">
                  <c:v>0.33017177593435626</c:v>
                </c:pt>
                <c:pt idx="35" formatCode="0.00">
                  <c:v>0.33720637645202828</c:v>
                </c:pt>
                <c:pt idx="36" formatCode="0.00">
                  <c:v>0.33763098095195476</c:v>
                </c:pt>
                <c:pt idx="37" formatCode="0.00">
                  <c:v>0.3387110061039913</c:v>
                </c:pt>
                <c:pt idx="38" formatCode="0.00">
                  <c:v>0.32819965101679383</c:v>
                </c:pt>
                <c:pt idx="39" formatCode="0.00">
                  <c:v>0.32073962097575531</c:v>
                </c:pt>
                <c:pt idx="40" formatCode="0.00">
                  <c:v>0.31380431868356246</c:v>
                </c:pt>
                <c:pt idx="41" formatCode="0.00">
                  <c:v>0.32119310731545314</c:v>
                </c:pt>
                <c:pt idx="42" formatCode="0.00">
                  <c:v>0.31772074577461346</c:v>
                </c:pt>
                <c:pt idx="43" formatCode="0.00">
                  <c:v>0.3180602399018449</c:v>
                </c:pt>
                <c:pt idx="44" formatCode="0.00">
                  <c:v>0.31687309376554545</c:v>
                </c:pt>
                <c:pt idx="45" formatCode="0.00">
                  <c:v>0.32112269096927593</c:v>
                </c:pt>
                <c:pt idx="46" formatCode="0.00">
                  <c:v>0.32033287948024958</c:v>
                </c:pt>
                <c:pt idx="47" formatCode="0.00">
                  <c:v>0.31657437586134002</c:v>
                </c:pt>
                <c:pt idx="48" formatCode="0.00">
                  <c:v>0.3189621147395264</c:v>
                </c:pt>
                <c:pt idx="49" formatCode="0.00">
                  <c:v>0.32043825702061046</c:v>
                </c:pt>
                <c:pt idx="50" formatCode="0.00">
                  <c:v>0.32009622322001491</c:v>
                </c:pt>
                <c:pt idx="51" formatCode="0.00">
                  <c:v>0.3163931788720884</c:v>
                </c:pt>
                <c:pt idx="52" formatCode="0.00">
                  <c:v>0.31518188292699295</c:v>
                </c:pt>
                <c:pt idx="53" formatCode="0.00">
                  <c:v>0.31981545180751791</c:v>
                </c:pt>
                <c:pt idx="54" formatCode="0.00">
                  <c:v>0.32045836973648278</c:v>
                </c:pt>
                <c:pt idx="55" formatCode="0.00">
                  <c:v>0.31982618841599025</c:v>
                </c:pt>
                <c:pt idx="56" formatCode="0.00">
                  <c:v>0.31820875705120688</c:v>
                </c:pt>
                <c:pt idx="57" formatCode="0.00">
                  <c:v>0.3151365994534952</c:v>
                </c:pt>
                <c:pt idx="58" formatCode="0.00">
                  <c:v>0.31753884586626674</c:v>
                </c:pt>
                <c:pt idx="59" formatCode="0.00">
                  <c:v>0.31623366972075401</c:v>
                </c:pt>
                <c:pt idx="60" formatCode="0.00">
                  <c:v>0.31853612004803789</c:v>
                </c:pt>
                <c:pt idx="61" formatCode="0.00">
                  <c:v>0.32359587527246186</c:v>
                </c:pt>
                <c:pt idx="62" formatCode="0.00">
                  <c:v>0.32621103240656679</c:v>
                </c:pt>
                <c:pt idx="63" formatCode="0.00">
                  <c:v>0.32417663780373396</c:v>
                </c:pt>
                <c:pt idx="64" formatCode="0.00">
                  <c:v>0.32434785235141861</c:v>
                </c:pt>
                <c:pt idx="65" formatCode="0.00">
                  <c:v>0.3244034556930343</c:v>
                </c:pt>
                <c:pt idx="66" formatCode="0.00">
                  <c:v>0.32345607896148193</c:v>
                </c:pt>
                <c:pt idx="67" formatCode="0.00">
                  <c:v>0.32865505425163583</c:v>
                </c:pt>
                <c:pt idx="68" formatCode="0.00">
                  <c:v>0.32717331712909276</c:v>
                </c:pt>
                <c:pt idx="69" formatCode="0.00">
                  <c:v>0.33218018943864852</c:v>
                </c:pt>
                <c:pt idx="70" formatCode="0.00">
                  <c:v>0.33691388139433359</c:v>
                </c:pt>
                <c:pt idx="71" formatCode="0.00">
                  <c:v>0.33947176668124873</c:v>
                </c:pt>
                <c:pt idx="72" formatCode="0.00">
                  <c:v>0.34251769473311022</c:v>
                </c:pt>
                <c:pt idx="73" formatCode="0.00">
                  <c:v>0.34568578833279112</c:v>
                </c:pt>
                <c:pt idx="74" formatCode="0.00">
                  <c:v>0.36482882411028617</c:v>
                </c:pt>
                <c:pt idx="75" formatCode="0.00">
                  <c:v>0.38626673931240696</c:v>
                </c:pt>
                <c:pt idx="76" formatCode="0.00">
                  <c:v>0.38470729689858546</c:v>
                </c:pt>
                <c:pt idx="77" formatCode="0.00">
                  <c:v>0.38836845589833785</c:v>
                </c:pt>
                <c:pt idx="78" formatCode="0.00">
                  <c:v>0.38380981251828078</c:v>
                </c:pt>
                <c:pt idx="79" formatCode="0.00">
                  <c:v>0.39817900537735812</c:v>
                </c:pt>
                <c:pt idx="80" formatCode="0.00">
                  <c:v>0.39481689855076219</c:v>
                </c:pt>
                <c:pt idx="81" formatCode="0.00">
                  <c:v>0.39596851978506137</c:v>
                </c:pt>
                <c:pt idx="82" formatCode="0.00">
                  <c:v>0.40540000000000015</c:v>
                </c:pt>
                <c:pt idx="83" formatCode="0.00">
                  <c:v>0.41160000000000002</c:v>
                </c:pt>
                <c:pt idx="84" formatCode="0.00">
                  <c:v>0.41730000000000012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0.43110000000000015</c:v>
                </c:pt>
                <c:pt idx="88" formatCode="0.00">
                  <c:v>0.42230000000000012</c:v>
                </c:pt>
                <c:pt idx="89" formatCode="0.00">
                  <c:v>0.42364000000000002</c:v>
                </c:pt>
                <c:pt idx="90" formatCode="0.00">
                  <c:v>0.42762000000000017</c:v>
                </c:pt>
                <c:pt idx="91" formatCode="0.00">
                  <c:v>0.43643000000000021</c:v>
                </c:pt>
                <c:pt idx="92" formatCode="0.00">
                  <c:v>0.44939000000000001</c:v>
                </c:pt>
                <c:pt idx="93" formatCode="0.00">
                  <c:v>0.45498000000000016</c:v>
                </c:pt>
                <c:pt idx="94" formatCode="0.00">
                  <c:v>0.45666000000000001</c:v>
                </c:pt>
                <c:pt idx="95" formatCode="0.00">
                  <c:v>0.45963000000000004</c:v>
                </c:pt>
                <c:pt idx="96" formatCode="0.00">
                  <c:v>0.45468000000000008</c:v>
                </c:pt>
                <c:pt idx="97" formatCode="0.00">
                  <c:v>0.46352000000000021</c:v>
                </c:pt>
                <c:pt idx="98" formatCode="0.00">
                  <c:v>0.46630000000000021</c:v>
                </c:pt>
                <c:pt idx="99" formatCode="0.00">
                  <c:v>0.47759000000000001</c:v>
                </c:pt>
                <c:pt idx="100" formatCode="0.00">
                  <c:v>0.47012000000000015</c:v>
                </c:pt>
                <c:pt idx="101" formatCode="0.00">
                  <c:v>0.47187000000000018</c:v>
                </c:pt>
              </c:numCache>
            </c:numRef>
          </c:val>
        </c:ser>
        <c:ser>
          <c:idx val="2"/>
          <c:order val="3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0.42249849587480309</c:v>
                </c:pt>
                <c:pt idx="7">
                  <c:v>0.39594274803392848</c:v>
                </c:pt>
                <c:pt idx="8">
                  <c:v>0.39698702008522252</c:v>
                </c:pt>
                <c:pt idx="9">
                  <c:v>0.41539936573612518</c:v>
                </c:pt>
                <c:pt idx="10">
                  <c:v>0.43539070802215207</c:v>
                </c:pt>
                <c:pt idx="11">
                  <c:v>0.4213859923813304</c:v>
                </c:pt>
                <c:pt idx="12">
                  <c:v>0.44070203181482032</c:v>
                </c:pt>
                <c:pt idx="13">
                  <c:v>0.42060637976235166</c:v>
                </c:pt>
                <c:pt idx="14">
                  <c:v>0.42950854670407423</c:v>
                </c:pt>
                <c:pt idx="15">
                  <c:v>0.42753193051981631</c:v>
                </c:pt>
                <c:pt idx="16">
                  <c:v>0.41586274570338438</c:v>
                </c:pt>
                <c:pt idx="17">
                  <c:v>0.41081592274227191</c:v>
                </c:pt>
                <c:pt idx="18">
                  <c:v>0.41119279777292045</c:v>
                </c:pt>
                <c:pt idx="19">
                  <c:v>0.43435375228223366</c:v>
                </c:pt>
                <c:pt idx="20">
                  <c:v>0.44871425830951245</c:v>
                </c:pt>
                <c:pt idx="21">
                  <c:v>0.46007125853566572</c:v>
                </c:pt>
                <c:pt idx="22">
                  <c:v>0.46606008918790454</c:v>
                </c:pt>
                <c:pt idx="23">
                  <c:v>0.44098798667461597</c:v>
                </c:pt>
                <c:pt idx="24">
                  <c:v>0.42899277279281839</c:v>
                </c:pt>
                <c:pt idx="25">
                  <c:v>0.42523814431378493</c:v>
                </c:pt>
                <c:pt idx="26">
                  <c:v>0.38236966481306828</c:v>
                </c:pt>
                <c:pt idx="27">
                  <c:v>0.39107157661280978</c:v>
                </c:pt>
                <c:pt idx="28">
                  <c:v>0.3869524718114753</c:v>
                </c:pt>
                <c:pt idx="29">
                  <c:v>0.35037262693544846</c:v>
                </c:pt>
                <c:pt idx="30">
                  <c:v>0.32256486104877408</c:v>
                </c:pt>
                <c:pt idx="31">
                  <c:v>0.29424963016237854</c:v>
                </c:pt>
                <c:pt idx="32">
                  <c:v>0.2969962372163753</c:v>
                </c:pt>
                <c:pt idx="33">
                  <c:v>0.32868518305824257</c:v>
                </c:pt>
                <c:pt idx="34">
                  <c:v>0.33200927026242916</c:v>
                </c:pt>
                <c:pt idx="35">
                  <c:v>0.32345445320808708</c:v>
                </c:pt>
                <c:pt idx="36">
                  <c:v>0.32199476100919638</c:v>
                </c:pt>
                <c:pt idx="37">
                  <c:v>0.31974708737552882</c:v>
                </c:pt>
                <c:pt idx="38">
                  <c:v>0.32928333393659281</c:v>
                </c:pt>
                <c:pt idx="39">
                  <c:v>0.33185626477091379</c:v>
                </c:pt>
                <c:pt idx="40">
                  <c:v>0.32892938749342443</c:v>
                </c:pt>
                <c:pt idx="41">
                  <c:v>0.33534358029952804</c:v>
                </c:pt>
                <c:pt idx="42">
                  <c:v>0.34420014519609354</c:v>
                </c:pt>
                <c:pt idx="43">
                  <c:v>0.34362402979681722</c:v>
                </c:pt>
                <c:pt idx="44">
                  <c:v>0.34743414276310169</c:v>
                </c:pt>
                <c:pt idx="45">
                  <c:v>0.34052219553661345</c:v>
                </c:pt>
                <c:pt idx="46">
                  <c:v>0.35881349720950934</c:v>
                </c:pt>
                <c:pt idx="47">
                  <c:v>0.36109214123000438</c:v>
                </c:pt>
                <c:pt idx="48">
                  <c:v>0.36819916903217037</c:v>
                </c:pt>
                <c:pt idx="49">
                  <c:v>0.35875626167833302</c:v>
                </c:pt>
                <c:pt idx="50">
                  <c:v>0.36406939049433634</c:v>
                </c:pt>
                <c:pt idx="51">
                  <c:v>0.36836079582167908</c:v>
                </c:pt>
                <c:pt idx="52">
                  <c:v>0.37146049249360258</c:v>
                </c:pt>
                <c:pt idx="53">
                  <c:v>0.36455538299779838</c:v>
                </c:pt>
                <c:pt idx="54">
                  <c:v>0.36206430389004013</c:v>
                </c:pt>
                <c:pt idx="55">
                  <c:v>0.3480445207883629</c:v>
                </c:pt>
                <c:pt idx="56">
                  <c:v>0.33959197506327543</c:v>
                </c:pt>
                <c:pt idx="57">
                  <c:v>0.33140288068554541</c:v>
                </c:pt>
                <c:pt idx="58">
                  <c:v>0.33351298582032718</c:v>
                </c:pt>
                <c:pt idx="59">
                  <c:v>0.33030805816086922</c:v>
                </c:pt>
                <c:pt idx="60">
                  <c:v>0.33895350178088807</c:v>
                </c:pt>
                <c:pt idx="61">
                  <c:v>0.33325324935356498</c:v>
                </c:pt>
                <c:pt idx="62">
                  <c:v>0.33411248606870392</c:v>
                </c:pt>
                <c:pt idx="63">
                  <c:v>0.33189502220934991</c:v>
                </c:pt>
                <c:pt idx="64">
                  <c:v>0.3168119801999052</c:v>
                </c:pt>
                <c:pt idx="65">
                  <c:v>0.31377664495458851</c:v>
                </c:pt>
                <c:pt idx="66">
                  <c:v>0.31033900914610385</c:v>
                </c:pt>
                <c:pt idx="67">
                  <c:v>0.30694545027151865</c:v>
                </c:pt>
                <c:pt idx="68">
                  <c:v>0.30732513286701152</c:v>
                </c:pt>
                <c:pt idx="69">
                  <c:v>0.29933451936148348</c:v>
                </c:pt>
                <c:pt idx="70">
                  <c:v>0.30432039640035341</c:v>
                </c:pt>
                <c:pt idx="71">
                  <c:v>0.3051530581253068</c:v>
                </c:pt>
                <c:pt idx="72">
                  <c:v>0.31046211730179607</c:v>
                </c:pt>
                <c:pt idx="73">
                  <c:v>0.31394006776625255</c:v>
                </c:pt>
                <c:pt idx="74">
                  <c:v>0.31727751308867741</c:v>
                </c:pt>
                <c:pt idx="75">
                  <c:v>0.32088306480022444</c:v>
                </c:pt>
                <c:pt idx="76">
                  <c:v>0.32418924289368978</c:v>
                </c:pt>
                <c:pt idx="77">
                  <c:v>0.32638539524546994</c:v>
                </c:pt>
                <c:pt idx="78">
                  <c:v>0.32439992133111645</c:v>
                </c:pt>
                <c:pt idx="79">
                  <c:v>0.32230552040852189</c:v>
                </c:pt>
                <c:pt idx="80">
                  <c:v>0.32217052116459383</c:v>
                </c:pt>
                <c:pt idx="81">
                  <c:v>0.3236651269509363</c:v>
                </c:pt>
                <c:pt idx="82">
                  <c:v>0.32406165463650721</c:v>
                </c:pt>
                <c:pt idx="83">
                  <c:v>0.32038830288707709</c:v>
                </c:pt>
                <c:pt idx="84">
                  <c:v>0.32166298035916518</c:v>
                </c:pt>
                <c:pt idx="85">
                  <c:v>0.32591399143706951</c:v>
                </c:pt>
                <c:pt idx="86">
                  <c:v>0.32999728775717546</c:v>
                </c:pt>
                <c:pt idx="87">
                  <c:v>0.33048545633967835</c:v>
                </c:pt>
                <c:pt idx="88">
                  <c:v>0.33093756649366907</c:v>
                </c:pt>
                <c:pt idx="89">
                  <c:v>0.33032691877097203</c:v>
                </c:pt>
                <c:pt idx="90">
                  <c:v>0.33114680567517096</c:v>
                </c:pt>
                <c:pt idx="91">
                  <c:v>0.33454738849720983</c:v>
                </c:pt>
                <c:pt idx="92">
                  <c:v>0.32886210559666351</c:v>
                </c:pt>
                <c:pt idx="93">
                  <c:v>0.32808773764748445</c:v>
                </c:pt>
                <c:pt idx="94">
                  <c:v>0.33123098425077291</c:v>
                </c:pt>
                <c:pt idx="95">
                  <c:v>0.32600414194944483</c:v>
                </c:pt>
                <c:pt idx="96">
                  <c:v>0.31858438199911443</c:v>
                </c:pt>
                <c:pt idx="97">
                  <c:v>0.32294477161708651</c:v>
                </c:pt>
                <c:pt idx="98">
                  <c:v>0.3251516711245554</c:v>
                </c:pt>
                <c:pt idx="99">
                  <c:v>0.32340358902458716</c:v>
                </c:pt>
              </c:numCache>
            </c:numRef>
          </c:val>
        </c:ser>
        <c:marker val="1"/>
        <c:axId val="176977792"/>
        <c:axId val="176979968"/>
      </c:lineChart>
      <c:dateAx>
        <c:axId val="176977792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76979968"/>
        <c:crosses val="autoZero"/>
        <c:lblOffset val="100"/>
        <c:baseTimeUnit val="days"/>
        <c:majorUnit val="3"/>
        <c:majorTimeUnit val="days"/>
      </c:dateAx>
      <c:valAx>
        <c:axId val="176979968"/>
        <c:scaling>
          <c:orientation val="minMax"/>
          <c:max val="0.70000000000000062"/>
          <c:min val="0.25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7697779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42"/>
          <c:y val="0.1743896379965284"/>
          <c:w val="0.27427957382495677"/>
          <c:h val="0.3147675530175341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21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16"/>
          <c:y val="7.2398190045249153E-2"/>
          <c:w val="0.87172413793103465"/>
          <c:h val="0.79185520361991002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0.40879648041149874</c:v>
                </c:pt>
                <c:pt idx="20" formatCode="0.0%">
                  <c:v>0.44651000000000041</c:v>
                </c:pt>
                <c:pt idx="30" formatCode="0.0%">
                  <c:v>0.45106000000000002</c:v>
                </c:pt>
                <c:pt idx="40" formatCode="0.0%">
                  <c:v>0.36478000000000038</c:v>
                </c:pt>
                <c:pt idx="50" formatCode="0.0%">
                  <c:v>0.33689000000000058</c:v>
                </c:pt>
                <c:pt idx="60" formatCode="0.0%">
                  <c:v>0.34130000000000066</c:v>
                </c:pt>
                <c:pt idx="70" formatCode="0.0%">
                  <c:v>0.33432000000000101</c:v>
                </c:pt>
                <c:pt idx="80" formatCode="0.0%">
                  <c:v>0.37477000000000038</c:v>
                </c:pt>
                <c:pt idx="90" formatCode="0.0%">
                  <c:v>0.42390000000000044</c:v>
                </c:pt>
                <c:pt idx="100" formatCode="0.0%">
                  <c:v>0.46930000000000038</c:v>
                </c:pt>
                <c:pt idx="110" formatCode="0.0%">
                  <c:v>0.48816666666666764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0.4582449612145395</c:v>
                </c:pt>
                <c:pt idx="20" formatCode="0.0%">
                  <c:v>0.39472750000000051</c:v>
                </c:pt>
                <c:pt idx="30" formatCode="0.0%">
                  <c:v>0.40490625000000002</c:v>
                </c:pt>
                <c:pt idx="40" formatCode="0.0%">
                  <c:v>0.33773187500000057</c:v>
                </c:pt>
                <c:pt idx="50" formatCode="0.0%">
                  <c:v>0.31695333333333331</c:v>
                </c:pt>
                <c:pt idx="60" formatCode="0.0%">
                  <c:v>0.31621972222222244</c:v>
                </c:pt>
                <c:pt idx="70" formatCode="0.0%">
                  <c:v>0.29717416666666757</c:v>
                </c:pt>
                <c:pt idx="80" formatCode="0.0%">
                  <c:v>0.29447125000000002</c:v>
                </c:pt>
                <c:pt idx="90" formatCode="0.0%">
                  <c:v>0.32384250000000064</c:v>
                </c:pt>
                <c:pt idx="100" formatCode="0.0%">
                  <c:v>0.33989888888889008</c:v>
                </c:pt>
                <c:pt idx="110" formatCode="0.0%">
                  <c:v>0.34732847222222429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0.46618000000000032</c:v>
                </c:pt>
                <c:pt idx="30" formatCode="0.0%">
                  <c:v>0.46351000000000031</c:v>
                </c:pt>
                <c:pt idx="40" formatCode="0.0%">
                  <c:v>0.34031555555555665</c:v>
                </c:pt>
                <c:pt idx="50" formatCode="0.0%">
                  <c:v>0.30483900000000008</c:v>
                </c:pt>
                <c:pt idx="60" formatCode="0.0%">
                  <c:v>0.30251700000000031</c:v>
                </c:pt>
                <c:pt idx="70" formatCode="0.0%">
                  <c:v>0.31502600000000064</c:v>
                </c:pt>
                <c:pt idx="80" formatCode="0.0%">
                  <c:v>0.32151600000000058</c:v>
                </c:pt>
                <c:pt idx="90" formatCode="0.0%">
                  <c:v>0.3377414790439035</c:v>
                </c:pt>
                <c:pt idx="100" formatCode="0.0%">
                  <c:v>0.39159541187999464</c:v>
                </c:pt>
                <c:pt idx="110" formatCode="0.0%">
                  <c:v>0.39438365991943208</c:v>
                </c:pt>
              </c:numCache>
            </c:numRef>
          </c:val>
        </c:ser>
        <c:marker val="1"/>
        <c:axId val="176990080"/>
        <c:axId val="176992640"/>
      </c:lineChart>
      <c:catAx>
        <c:axId val="176990080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6992640"/>
        <c:crossesAt val="0"/>
        <c:auto val="1"/>
        <c:lblAlgn val="ctr"/>
        <c:lblOffset val="100"/>
        <c:tickLblSkip val="10"/>
        <c:tickMarkSkip val="10"/>
      </c:catAx>
      <c:valAx>
        <c:axId val="176992640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6990080"/>
        <c:crosses val="autoZero"/>
        <c:crossBetween val="midCat"/>
        <c:majorUnit val="5.0000000000000058E-2"/>
        <c:minorUnit val="5.0000000000000058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78"/>
          <c:w val="0.16803740157480346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58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11"/>
          <c:w val="0.88073394495412749"/>
          <c:h val="0.75543478260869801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3.4088377503539498</c:v>
                </c:pt>
                <c:pt idx="2">
                  <c:v>3.4871415454462502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3.6350989216437601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3.7293765270503521</c:v>
                </c:pt>
                <c:pt idx="20">
                  <c:v>3.721940025269058</c:v>
                </c:pt>
                <c:pt idx="21">
                  <c:v>3.7741848893065413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4.5034758561164532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4.4712052535142597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4.3601604779179661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4.8822594234633723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6.557801817031268</c:v>
                </c:pt>
                <c:pt idx="19">
                  <c:v>6.9228301425026499</c:v>
                </c:pt>
                <c:pt idx="20">
                  <c:v>6.9852527005602845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2.1847991216575608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2.4860350732181433</c:v>
                </c:pt>
                <c:pt idx="10">
                  <c:v>2.5296440222245997</c:v>
                </c:pt>
                <c:pt idx="11">
                  <c:v>2.6201322868662809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3.0119389996468433</c:v>
                </c:pt>
                <c:pt idx="20">
                  <c:v>2.9333746563257201</c:v>
                </c:pt>
                <c:pt idx="21">
                  <c:v>2.8688145573027297</c:v>
                </c:pt>
                <c:pt idx="22">
                  <c:v>2.8975181887131627</c:v>
                </c:pt>
                <c:pt idx="23">
                  <c:v>3.0368559996699722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3.2075004078354761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3.5647393782654038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3.8369509218735844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3.1886387184295573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3.2074398077050619</c:v>
                </c:pt>
                <c:pt idx="12">
                  <c:v>3.1283475539151002</c:v>
                </c:pt>
                <c:pt idx="13">
                  <c:v>3.1471068276818972</c:v>
                </c:pt>
                <c:pt idx="14">
                  <c:v>3.1560138321158386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3.4168603017587147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3.391829121963037</c:v>
                </c:pt>
                <c:pt idx="25">
                  <c:v>3.3335177678547412</c:v>
                </c:pt>
                <c:pt idx="26">
                  <c:v>3.363399597671052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3.9938959299801167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5.5345988168285265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2.8426428530535821</c:v>
                </c:pt>
                <c:pt idx="8">
                  <c:v>2.9820666097118367</c:v>
                </c:pt>
                <c:pt idx="9">
                  <c:v>3.1287144009124295</c:v>
                </c:pt>
                <c:pt idx="10">
                  <c:v>3.0913867276346281</c:v>
                </c:pt>
                <c:pt idx="11">
                  <c:v>3.0984842454713402</c:v>
                </c:pt>
                <c:pt idx="12">
                  <c:v>3.1436939188295252</c:v>
                </c:pt>
                <c:pt idx="13">
                  <c:v>3.2209356606021697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3.6097570683270654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4.1150815702773791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4.6480218685168948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5.218760192029289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2.5316735314332779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3.8252878867379771</c:v>
                </c:pt>
                <c:pt idx="13">
                  <c:v>3.7839347408454422</c:v>
                </c:pt>
                <c:pt idx="14">
                  <c:v>3.68725754425826</c:v>
                </c:pt>
                <c:pt idx="15">
                  <c:v>3.6301378278245457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3.6910340879659462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5.1355548143458689</c:v>
                </c:pt>
                <c:pt idx="27">
                  <c:v>5.2948199364686745</c:v>
                </c:pt>
                <c:pt idx="28">
                  <c:v>5.5084888638697374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5.6955751573419002</c:v>
                </c:pt>
                <c:pt idx="33">
                  <c:v>5.8837604481548524</c:v>
                </c:pt>
                <c:pt idx="34">
                  <c:v>5.9956417726837046</c:v>
                </c:pt>
                <c:pt idx="35">
                  <c:v>6.2362241942999432</c:v>
                </c:pt>
                <c:pt idx="36">
                  <c:v>6.3720845158979085</c:v>
                </c:pt>
                <c:pt idx="37">
                  <c:v>6.4248318162520759</c:v>
                </c:pt>
                <c:pt idx="38">
                  <c:v>6.6071118669644262</c:v>
                </c:pt>
                <c:pt idx="39">
                  <c:v>6.9084990871159802</c:v>
                </c:pt>
                <c:pt idx="40">
                  <c:v>6.7647115720394035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2.7683675049909526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2.8394290166198579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3.2552219611764976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3.4629348575350818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3.804161753157572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3.6803367211466327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3.7259917845981771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3.8275212688438804</c:v>
                </c:pt>
                <c:pt idx="39">
                  <c:v>4.125912872898156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3.3849122554023503</c:v>
                </c:pt>
                <c:pt idx="2">
                  <c:v>3.440290472127149</c:v>
                </c:pt>
                <c:pt idx="3">
                  <c:v>3.4712556642592443</c:v>
                </c:pt>
                <c:pt idx="4">
                  <c:v>3.481021892108298</c:v>
                </c:pt>
                <c:pt idx="5">
                  <c:v>3.4884467788623517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4.0786015030136289</c:v>
                </c:pt>
                <c:pt idx="25">
                  <c:v>4.1171195564420255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4.2885540538950782</c:v>
                </c:pt>
                <c:pt idx="30">
                  <c:v>4.4237648571569386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5.1791184923126892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3.8533584195095893</c:v>
                </c:pt>
                <c:pt idx="19" formatCode="0%">
                  <c:v>4.1559617794065655</c:v>
                </c:pt>
                <c:pt idx="20" formatCode="0%">
                  <c:v>4.3486414248549208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6.6559644735478933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79717248"/>
        <c:axId val="179733632"/>
      </c:scatterChart>
      <c:valAx>
        <c:axId val="179717248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2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9733632"/>
        <c:crosses val="autoZero"/>
        <c:crossBetween val="midCat"/>
      </c:valAx>
      <c:valAx>
        <c:axId val="179733632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25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7971724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11"/>
          <c:w val="0.32777314428690602"/>
          <c:h val="0.29129938994112176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sz="2000" b="1"/>
              <a:t>Top</a:t>
            </a:r>
            <a:r>
              <a:rPr lang="fr-FR" sz="2000" b="1" baseline="0"/>
              <a:t> Income Tax Rates 1900-2013</a:t>
            </a:r>
            <a:endParaRPr lang="fr-FR" sz="2000" b="1"/>
          </a:p>
        </c:rich>
      </c:tx>
    </c:title>
    <c:plotArea>
      <c:layout>
        <c:manualLayout>
          <c:layoutTarget val="inner"/>
          <c:xMode val="edge"/>
          <c:yMode val="edge"/>
          <c:x val="8.3443708609271486E-2"/>
          <c:y val="8.745968673435843E-2"/>
          <c:w val="0.89933774834437097"/>
          <c:h val="0.81698526739028421"/>
        </c:manualLayout>
      </c:layout>
      <c:lineChart>
        <c:grouping val="standard"/>
        <c:ser>
          <c:idx val="0"/>
          <c:order val="0"/>
          <c:tx>
            <c:v>U.S.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DataFig3_JEP!$C$10:$C$121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7.0000000000000021E-2</c:v>
                </c:pt>
                <c:pt idx="14">
                  <c:v>7.0000000000000021E-2</c:v>
                </c:pt>
                <c:pt idx="15">
                  <c:v>7.0000000000000021E-2</c:v>
                </c:pt>
                <c:pt idx="16">
                  <c:v>0.15000000000000005</c:v>
                </c:pt>
                <c:pt idx="17">
                  <c:v>0.67000000000000026</c:v>
                </c:pt>
                <c:pt idx="18">
                  <c:v>0.77000000000000024</c:v>
                </c:pt>
                <c:pt idx="19">
                  <c:v>0.7300000000000002</c:v>
                </c:pt>
                <c:pt idx="20">
                  <c:v>0.7300000000000002</c:v>
                </c:pt>
                <c:pt idx="21">
                  <c:v>0.7300000000000002</c:v>
                </c:pt>
                <c:pt idx="22">
                  <c:v>0.58000000000000007</c:v>
                </c:pt>
                <c:pt idx="23">
                  <c:v>0.43500000000000011</c:v>
                </c:pt>
                <c:pt idx="24">
                  <c:v>0.46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0.24000000000000005</c:v>
                </c:pt>
                <c:pt idx="30">
                  <c:v>0.25</c:v>
                </c:pt>
                <c:pt idx="31">
                  <c:v>0.25</c:v>
                </c:pt>
                <c:pt idx="32">
                  <c:v>0.63000000000000023</c:v>
                </c:pt>
                <c:pt idx="33">
                  <c:v>0.63000000000000023</c:v>
                </c:pt>
                <c:pt idx="34">
                  <c:v>0.63000000000000023</c:v>
                </c:pt>
                <c:pt idx="35">
                  <c:v>0.63000000000000023</c:v>
                </c:pt>
                <c:pt idx="36">
                  <c:v>0.79</c:v>
                </c:pt>
                <c:pt idx="37">
                  <c:v>0.79</c:v>
                </c:pt>
                <c:pt idx="38">
                  <c:v>0.79</c:v>
                </c:pt>
                <c:pt idx="39">
                  <c:v>0.79</c:v>
                </c:pt>
                <c:pt idx="40">
                  <c:v>0.81100000000000005</c:v>
                </c:pt>
                <c:pt idx="41">
                  <c:v>0.81</c:v>
                </c:pt>
                <c:pt idx="42">
                  <c:v>0.88</c:v>
                </c:pt>
                <c:pt idx="43">
                  <c:v>0.88</c:v>
                </c:pt>
                <c:pt idx="44">
                  <c:v>0.94000000000000017</c:v>
                </c:pt>
                <c:pt idx="45">
                  <c:v>0.94000000000000017</c:v>
                </c:pt>
                <c:pt idx="46">
                  <c:v>0.86450000000000005</c:v>
                </c:pt>
                <c:pt idx="47">
                  <c:v>0.86450000000000005</c:v>
                </c:pt>
                <c:pt idx="48">
                  <c:v>0.82130000000000003</c:v>
                </c:pt>
                <c:pt idx="49">
                  <c:v>0.82130000000000003</c:v>
                </c:pt>
                <c:pt idx="50">
                  <c:v>0.84360000000000024</c:v>
                </c:pt>
                <c:pt idx="51">
                  <c:v>0.91</c:v>
                </c:pt>
                <c:pt idx="52">
                  <c:v>0.92</c:v>
                </c:pt>
                <c:pt idx="53">
                  <c:v>0.92</c:v>
                </c:pt>
                <c:pt idx="54">
                  <c:v>0.91</c:v>
                </c:pt>
                <c:pt idx="55">
                  <c:v>0.91</c:v>
                </c:pt>
                <c:pt idx="56">
                  <c:v>0.91</c:v>
                </c:pt>
                <c:pt idx="57">
                  <c:v>0.91</c:v>
                </c:pt>
                <c:pt idx="58">
                  <c:v>0.91</c:v>
                </c:pt>
                <c:pt idx="59">
                  <c:v>0.91</c:v>
                </c:pt>
                <c:pt idx="60">
                  <c:v>0.91</c:v>
                </c:pt>
                <c:pt idx="61">
                  <c:v>0.91</c:v>
                </c:pt>
                <c:pt idx="62">
                  <c:v>0.91</c:v>
                </c:pt>
                <c:pt idx="63">
                  <c:v>0.91</c:v>
                </c:pt>
                <c:pt idx="64">
                  <c:v>0.77000000000000024</c:v>
                </c:pt>
                <c:pt idx="65">
                  <c:v>0.70000000000000018</c:v>
                </c:pt>
                <c:pt idx="66">
                  <c:v>0.70000000000000018</c:v>
                </c:pt>
                <c:pt idx="67">
                  <c:v>0.70000000000000018</c:v>
                </c:pt>
                <c:pt idx="68">
                  <c:v>0.75249999999999995</c:v>
                </c:pt>
                <c:pt idx="69">
                  <c:v>0.77000000000000024</c:v>
                </c:pt>
                <c:pt idx="70">
                  <c:v>0.71750000000000003</c:v>
                </c:pt>
                <c:pt idx="71">
                  <c:v>0.70000000000000018</c:v>
                </c:pt>
                <c:pt idx="72">
                  <c:v>0.70000000000000018</c:v>
                </c:pt>
                <c:pt idx="73">
                  <c:v>0.70000000000000018</c:v>
                </c:pt>
                <c:pt idx="74">
                  <c:v>0.70000000000000018</c:v>
                </c:pt>
                <c:pt idx="75">
                  <c:v>0.70000000000000018</c:v>
                </c:pt>
                <c:pt idx="76">
                  <c:v>0.70000000000000018</c:v>
                </c:pt>
                <c:pt idx="77">
                  <c:v>0.70000000000000018</c:v>
                </c:pt>
                <c:pt idx="78">
                  <c:v>0.70000000000000018</c:v>
                </c:pt>
                <c:pt idx="79">
                  <c:v>0.70000000000000018</c:v>
                </c:pt>
                <c:pt idx="80">
                  <c:v>0.70000000000000018</c:v>
                </c:pt>
                <c:pt idx="81">
                  <c:v>0.69130000000000003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0.38500000000000012</c:v>
                </c:pt>
                <c:pt idx="88">
                  <c:v>0.28000000000000008</c:v>
                </c:pt>
                <c:pt idx="89">
                  <c:v>0.28000000000000008</c:v>
                </c:pt>
                <c:pt idx="90">
                  <c:v>0.28000000000000008</c:v>
                </c:pt>
                <c:pt idx="91">
                  <c:v>0.31000000000000011</c:v>
                </c:pt>
                <c:pt idx="92">
                  <c:v>0.31000000000000011</c:v>
                </c:pt>
                <c:pt idx="93">
                  <c:v>0.39600000000000013</c:v>
                </c:pt>
                <c:pt idx="94">
                  <c:v>0.39600000000000013</c:v>
                </c:pt>
                <c:pt idx="95">
                  <c:v>0.39600000000000013</c:v>
                </c:pt>
                <c:pt idx="96">
                  <c:v>0.39600000000000013</c:v>
                </c:pt>
                <c:pt idx="97">
                  <c:v>0.39600000000000013</c:v>
                </c:pt>
                <c:pt idx="98">
                  <c:v>0.39600000000000013</c:v>
                </c:pt>
                <c:pt idx="99">
                  <c:v>0.39600000000000013</c:v>
                </c:pt>
                <c:pt idx="100">
                  <c:v>0.39600000000000013</c:v>
                </c:pt>
                <c:pt idx="101">
                  <c:v>0.38600000000000012</c:v>
                </c:pt>
                <c:pt idx="102">
                  <c:v>0.38600000000000012</c:v>
                </c:pt>
                <c:pt idx="103">
                  <c:v>0.35000000000000009</c:v>
                </c:pt>
                <c:pt idx="104">
                  <c:v>0.35000000000000009</c:v>
                </c:pt>
                <c:pt idx="105">
                  <c:v>0.35000000000000009</c:v>
                </c:pt>
                <c:pt idx="106">
                  <c:v>0.35000000000000009</c:v>
                </c:pt>
                <c:pt idx="107">
                  <c:v>0.35000000000000009</c:v>
                </c:pt>
                <c:pt idx="108">
                  <c:v>0.35000000000000009</c:v>
                </c:pt>
                <c:pt idx="109">
                  <c:v>0.35000000000000009</c:v>
                </c:pt>
                <c:pt idx="110">
                  <c:v>0.35000000000000009</c:v>
                </c:pt>
                <c:pt idx="111">
                  <c:v>0.35000000000000009</c:v>
                </c:pt>
              </c:numCache>
            </c:numRef>
          </c:val>
        </c:ser>
        <c:ser>
          <c:idx val="3"/>
          <c:order val="1"/>
          <c:tx>
            <c:v>U.K.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DataFig3_JEP!$D$10:$D$121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8.3333333333333343E-2</c:v>
                </c:pt>
                <c:pt idx="10">
                  <c:v>8.3333333333333343E-2</c:v>
                </c:pt>
                <c:pt idx="11">
                  <c:v>8.3333333333333343E-2</c:v>
                </c:pt>
                <c:pt idx="12">
                  <c:v>8.3333333333333343E-2</c:v>
                </c:pt>
                <c:pt idx="13">
                  <c:v>8.3333333333333343E-2</c:v>
                </c:pt>
                <c:pt idx="14">
                  <c:v>0.1722222083333334</c:v>
                </c:pt>
                <c:pt idx="15">
                  <c:v>0.32500000000000012</c:v>
                </c:pt>
                <c:pt idx="16">
                  <c:v>0.42500000000000016</c:v>
                </c:pt>
                <c:pt idx="17">
                  <c:v>0.42500000000000016</c:v>
                </c:pt>
                <c:pt idx="18">
                  <c:v>0.52500000000000002</c:v>
                </c:pt>
                <c:pt idx="19">
                  <c:v>0.52500000000000002</c:v>
                </c:pt>
                <c:pt idx="20">
                  <c:v>0.6000000000000002</c:v>
                </c:pt>
                <c:pt idx="21">
                  <c:v>0.6000000000000002</c:v>
                </c:pt>
                <c:pt idx="22">
                  <c:v>0.55000000000000004</c:v>
                </c:pt>
                <c:pt idx="23">
                  <c:v>0.52500000000000002</c:v>
                </c:pt>
                <c:pt idx="24">
                  <c:v>0.52500000000000002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0.57500000000000018</c:v>
                </c:pt>
                <c:pt idx="30">
                  <c:v>0.63750000000000018</c:v>
                </c:pt>
                <c:pt idx="31">
                  <c:v>0.6625000000000002</c:v>
                </c:pt>
                <c:pt idx="32">
                  <c:v>0.6625000000000002</c:v>
                </c:pt>
                <c:pt idx="33">
                  <c:v>0.6625000000000002</c:v>
                </c:pt>
                <c:pt idx="34">
                  <c:v>0.63750000000000018</c:v>
                </c:pt>
                <c:pt idx="35">
                  <c:v>0.63750000000000018</c:v>
                </c:pt>
                <c:pt idx="36">
                  <c:v>0.65000000000000024</c:v>
                </c:pt>
                <c:pt idx="37">
                  <c:v>0.6625000000000002</c:v>
                </c:pt>
                <c:pt idx="38">
                  <c:v>0.75000000000000022</c:v>
                </c:pt>
                <c:pt idx="39">
                  <c:v>0.82500000000000018</c:v>
                </c:pt>
                <c:pt idx="40">
                  <c:v>0.9</c:v>
                </c:pt>
                <c:pt idx="41">
                  <c:v>0.9750000000000002</c:v>
                </c:pt>
                <c:pt idx="42">
                  <c:v>0.9750000000000002</c:v>
                </c:pt>
                <c:pt idx="43">
                  <c:v>0.9750000000000002</c:v>
                </c:pt>
                <c:pt idx="44">
                  <c:v>0.9750000000000002</c:v>
                </c:pt>
                <c:pt idx="45">
                  <c:v>0.9750000000000002</c:v>
                </c:pt>
                <c:pt idx="46">
                  <c:v>0.9750000000000002</c:v>
                </c:pt>
                <c:pt idx="47">
                  <c:v>0.9750000000000002</c:v>
                </c:pt>
                <c:pt idx="48">
                  <c:v>0.9750000000000002</c:v>
                </c:pt>
                <c:pt idx="49">
                  <c:v>0.9750000000000002</c:v>
                </c:pt>
                <c:pt idx="50">
                  <c:v>0.9750000000000002</c:v>
                </c:pt>
                <c:pt idx="51">
                  <c:v>0.9750000000000002</c:v>
                </c:pt>
                <c:pt idx="52">
                  <c:v>0.9750000000000002</c:v>
                </c:pt>
                <c:pt idx="53">
                  <c:v>0.95000000000000018</c:v>
                </c:pt>
                <c:pt idx="54">
                  <c:v>0.95000000000000018</c:v>
                </c:pt>
                <c:pt idx="55">
                  <c:v>0.92500000000000004</c:v>
                </c:pt>
                <c:pt idx="56">
                  <c:v>0.92500000000000004</c:v>
                </c:pt>
                <c:pt idx="57">
                  <c:v>0.92500000000000004</c:v>
                </c:pt>
                <c:pt idx="58">
                  <c:v>0.92500000000000004</c:v>
                </c:pt>
                <c:pt idx="59">
                  <c:v>0.88749999999999996</c:v>
                </c:pt>
                <c:pt idx="60">
                  <c:v>0.88749999999999996</c:v>
                </c:pt>
                <c:pt idx="61">
                  <c:v>0.88749999999999996</c:v>
                </c:pt>
                <c:pt idx="62">
                  <c:v>0.88749999999999996</c:v>
                </c:pt>
                <c:pt idx="63">
                  <c:v>0.88749999999999996</c:v>
                </c:pt>
                <c:pt idx="64">
                  <c:v>0.88749999999999996</c:v>
                </c:pt>
                <c:pt idx="65">
                  <c:v>0.91249999999999998</c:v>
                </c:pt>
                <c:pt idx="66">
                  <c:v>0.91249999999999998</c:v>
                </c:pt>
                <c:pt idx="67">
                  <c:v>0.91249999999999998</c:v>
                </c:pt>
                <c:pt idx="68">
                  <c:v>0.91249999999999998</c:v>
                </c:pt>
                <c:pt idx="69">
                  <c:v>0.91249999999999998</c:v>
                </c:pt>
                <c:pt idx="70">
                  <c:v>0.91249999999999998</c:v>
                </c:pt>
                <c:pt idx="71">
                  <c:v>0.88749999999999996</c:v>
                </c:pt>
                <c:pt idx="72">
                  <c:v>0.88749999999999996</c:v>
                </c:pt>
                <c:pt idx="73">
                  <c:v>0.9</c:v>
                </c:pt>
                <c:pt idx="74">
                  <c:v>0.98</c:v>
                </c:pt>
                <c:pt idx="75">
                  <c:v>0.98</c:v>
                </c:pt>
                <c:pt idx="76">
                  <c:v>0.98</c:v>
                </c:pt>
                <c:pt idx="77">
                  <c:v>0.98</c:v>
                </c:pt>
                <c:pt idx="78">
                  <c:v>0.98</c:v>
                </c:pt>
                <c:pt idx="79">
                  <c:v>0.75000000000000022</c:v>
                </c:pt>
                <c:pt idx="80">
                  <c:v>0.75000000000000022</c:v>
                </c:pt>
                <c:pt idx="81">
                  <c:v>0.75000000000000022</c:v>
                </c:pt>
                <c:pt idx="82">
                  <c:v>0.75000000000000022</c:v>
                </c:pt>
                <c:pt idx="83">
                  <c:v>0.75000000000000022</c:v>
                </c:pt>
                <c:pt idx="84">
                  <c:v>0.6000000000000002</c:v>
                </c:pt>
                <c:pt idx="85">
                  <c:v>0.6000000000000002</c:v>
                </c:pt>
                <c:pt idx="86">
                  <c:v>0.6000000000000002</c:v>
                </c:pt>
                <c:pt idx="87">
                  <c:v>0.6000000000000002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0.4</c:v>
                </c:pt>
                <c:pt idx="98">
                  <c:v>0.4</c:v>
                </c:pt>
                <c:pt idx="99">
                  <c:v>0.4</c:v>
                </c:pt>
                <c:pt idx="100">
                  <c:v>0.4</c:v>
                </c:pt>
                <c:pt idx="101">
                  <c:v>0.4</c:v>
                </c:pt>
                <c:pt idx="102">
                  <c:v>0.4</c:v>
                </c:pt>
                <c:pt idx="103">
                  <c:v>0.4</c:v>
                </c:pt>
                <c:pt idx="104">
                  <c:v>0.4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0.5</c:v>
                </c:pt>
                <c:pt idx="111">
                  <c:v>0.5</c:v>
                </c:pt>
              </c:numCache>
            </c:numRef>
          </c:val>
        </c:ser>
        <c:ser>
          <c:idx val="1"/>
          <c:order val="2"/>
          <c:tx>
            <c:v>France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DataFig3_JEP!$F$10:$F$121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2.0000000000000007E-2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0.6000000000000002</c:v>
                </c:pt>
                <c:pt idx="24">
                  <c:v>0.7200000000000002</c:v>
                </c:pt>
                <c:pt idx="25">
                  <c:v>0.6000000000000002</c:v>
                </c:pt>
                <c:pt idx="26">
                  <c:v>0.3000000000000001</c:v>
                </c:pt>
                <c:pt idx="27">
                  <c:v>0.3000000000000001</c:v>
                </c:pt>
                <c:pt idx="28">
                  <c:v>0.33330000000000021</c:v>
                </c:pt>
                <c:pt idx="29">
                  <c:v>0.33330000000000021</c:v>
                </c:pt>
                <c:pt idx="30">
                  <c:v>0.33330000000000021</c:v>
                </c:pt>
                <c:pt idx="31">
                  <c:v>0.33330000000000021</c:v>
                </c:pt>
                <c:pt idx="32">
                  <c:v>0.36670000000000008</c:v>
                </c:pt>
                <c:pt idx="33">
                  <c:v>0.36670000000000008</c:v>
                </c:pt>
                <c:pt idx="34">
                  <c:v>0.3000000000000001</c:v>
                </c:pt>
                <c:pt idx="35">
                  <c:v>0.3600000000000001</c:v>
                </c:pt>
                <c:pt idx="36">
                  <c:v>0.48000000000000009</c:v>
                </c:pt>
                <c:pt idx="37">
                  <c:v>0.51839999999999997</c:v>
                </c:pt>
                <c:pt idx="38">
                  <c:v>0.53332000000000002</c:v>
                </c:pt>
                <c:pt idx="39">
                  <c:v>0.53332000000000002</c:v>
                </c:pt>
                <c:pt idx="40">
                  <c:v>0.53332000000000002</c:v>
                </c:pt>
                <c:pt idx="41">
                  <c:v>0.60000000000000031</c:v>
                </c:pt>
                <c:pt idx="42">
                  <c:v>0.70000000000000018</c:v>
                </c:pt>
                <c:pt idx="43">
                  <c:v>0.70000000000000018</c:v>
                </c:pt>
                <c:pt idx="44">
                  <c:v>0.70000000000000018</c:v>
                </c:pt>
                <c:pt idx="45">
                  <c:v>0.6000000000000002</c:v>
                </c:pt>
                <c:pt idx="46">
                  <c:v>0.6000000000000002</c:v>
                </c:pt>
                <c:pt idx="47">
                  <c:v>0.7200000000000002</c:v>
                </c:pt>
                <c:pt idx="48">
                  <c:v>0.6000000000000002</c:v>
                </c:pt>
                <c:pt idx="49">
                  <c:v>0.6000000000000002</c:v>
                </c:pt>
                <c:pt idx="50">
                  <c:v>0.6000000000000002</c:v>
                </c:pt>
                <c:pt idx="51">
                  <c:v>0.6000000000000002</c:v>
                </c:pt>
                <c:pt idx="52">
                  <c:v>0.6000000000000002</c:v>
                </c:pt>
                <c:pt idx="53">
                  <c:v>0.6000000000000002</c:v>
                </c:pt>
                <c:pt idx="54">
                  <c:v>0.6000000000000002</c:v>
                </c:pt>
                <c:pt idx="55">
                  <c:v>0.66000000000000025</c:v>
                </c:pt>
                <c:pt idx="56">
                  <c:v>0.66000000000000025</c:v>
                </c:pt>
                <c:pt idx="57">
                  <c:v>0.66000000000000025</c:v>
                </c:pt>
                <c:pt idx="58">
                  <c:v>0.66000000000000025</c:v>
                </c:pt>
                <c:pt idx="59">
                  <c:v>0.66000000000000025</c:v>
                </c:pt>
                <c:pt idx="60">
                  <c:v>0.66000000000000025</c:v>
                </c:pt>
                <c:pt idx="61">
                  <c:v>0.63000000000000023</c:v>
                </c:pt>
                <c:pt idx="62">
                  <c:v>0.63000000000000023</c:v>
                </c:pt>
                <c:pt idx="63">
                  <c:v>0.64575000000000038</c:v>
                </c:pt>
                <c:pt idx="64">
                  <c:v>0.63000000000000023</c:v>
                </c:pt>
                <c:pt idx="65">
                  <c:v>0.63000000000000023</c:v>
                </c:pt>
                <c:pt idx="66">
                  <c:v>0.65000000000000024</c:v>
                </c:pt>
                <c:pt idx="67">
                  <c:v>0.66000000000000025</c:v>
                </c:pt>
                <c:pt idx="68">
                  <c:v>0.66000000000000025</c:v>
                </c:pt>
                <c:pt idx="69">
                  <c:v>0.64500000000000013</c:v>
                </c:pt>
                <c:pt idx="70">
                  <c:v>0.61800000000000022</c:v>
                </c:pt>
                <c:pt idx="71">
                  <c:v>0.61200000000000021</c:v>
                </c:pt>
                <c:pt idx="72">
                  <c:v>0.6000000000000002</c:v>
                </c:pt>
                <c:pt idx="73">
                  <c:v>0.6000000000000002</c:v>
                </c:pt>
                <c:pt idx="74">
                  <c:v>0.6000000000000002</c:v>
                </c:pt>
                <c:pt idx="75">
                  <c:v>0.6000000000000002</c:v>
                </c:pt>
                <c:pt idx="76">
                  <c:v>0.6000000000000002</c:v>
                </c:pt>
                <c:pt idx="77">
                  <c:v>0.6000000000000002</c:v>
                </c:pt>
                <c:pt idx="78">
                  <c:v>0.6000000000000002</c:v>
                </c:pt>
                <c:pt idx="79">
                  <c:v>0.6000000000000002</c:v>
                </c:pt>
                <c:pt idx="80">
                  <c:v>0.66000000000000025</c:v>
                </c:pt>
                <c:pt idx="81">
                  <c:v>0.66000000000000025</c:v>
                </c:pt>
                <c:pt idx="82">
                  <c:v>0.69550000000000012</c:v>
                </c:pt>
                <c:pt idx="83">
                  <c:v>0.70200000000000029</c:v>
                </c:pt>
                <c:pt idx="84">
                  <c:v>0.66950000000000032</c:v>
                </c:pt>
                <c:pt idx="85">
                  <c:v>0.65000000000000024</c:v>
                </c:pt>
                <c:pt idx="86">
                  <c:v>0.58000000000000007</c:v>
                </c:pt>
                <c:pt idx="87">
                  <c:v>0.56799999999999995</c:v>
                </c:pt>
                <c:pt idx="88">
                  <c:v>0.56799999999999995</c:v>
                </c:pt>
                <c:pt idx="89">
                  <c:v>0.56799999999999995</c:v>
                </c:pt>
                <c:pt idx="90">
                  <c:v>0.56799999999999995</c:v>
                </c:pt>
                <c:pt idx="91">
                  <c:v>0.57900000000000018</c:v>
                </c:pt>
                <c:pt idx="92">
                  <c:v>0.57900000000000018</c:v>
                </c:pt>
                <c:pt idx="93">
                  <c:v>0.59199999999999997</c:v>
                </c:pt>
                <c:pt idx="94">
                  <c:v>0.59199999999999997</c:v>
                </c:pt>
                <c:pt idx="95">
                  <c:v>0.59199999999999997</c:v>
                </c:pt>
                <c:pt idx="96">
                  <c:v>0.57900000000000029</c:v>
                </c:pt>
                <c:pt idx="97">
                  <c:v>0.57900000000000029</c:v>
                </c:pt>
                <c:pt idx="98">
                  <c:v>0.62000000000000022</c:v>
                </c:pt>
                <c:pt idx="99">
                  <c:v>0.62000000000000022</c:v>
                </c:pt>
                <c:pt idx="100">
                  <c:v>0.61249999999999993</c:v>
                </c:pt>
                <c:pt idx="101">
                  <c:v>0.60749999999999993</c:v>
                </c:pt>
                <c:pt idx="102">
                  <c:v>0.5758000000000002</c:v>
                </c:pt>
                <c:pt idx="103">
                  <c:v>0.56089999999999995</c:v>
                </c:pt>
                <c:pt idx="104">
                  <c:v>0.56089999999999995</c:v>
                </c:pt>
                <c:pt idx="105">
                  <c:v>0.56089999999999995</c:v>
                </c:pt>
                <c:pt idx="106">
                  <c:v>0.48000000000000015</c:v>
                </c:pt>
                <c:pt idx="107">
                  <c:v>0.48000000000000015</c:v>
                </c:pt>
                <c:pt idx="108">
                  <c:v>0.48000000000000015</c:v>
                </c:pt>
                <c:pt idx="109">
                  <c:v>0.48000000000000015</c:v>
                </c:pt>
                <c:pt idx="110">
                  <c:v>0.4900000000000001</c:v>
                </c:pt>
                <c:pt idx="111">
                  <c:v>0.4900000000000001</c:v>
                </c:pt>
              </c:numCache>
            </c:numRef>
          </c:val>
        </c:ser>
        <c:ser>
          <c:idx val="2"/>
          <c:order val="3"/>
          <c:tx>
            <c:v>Germany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DataFig3_JEP!$E$10:$E$121</c:f>
              <c:numCache>
                <c:formatCode>0%</c:formatCode>
                <c:ptCount val="112"/>
                <c:pt idx="0">
                  <c:v>3.0000000000000002E-2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3.0000000000000002E-2</c:v>
                </c:pt>
                <c:pt idx="6">
                  <c:v>3.0000000000000002E-2</c:v>
                </c:pt>
                <c:pt idx="7">
                  <c:v>3.0000000000000002E-2</c:v>
                </c:pt>
                <c:pt idx="8">
                  <c:v>3.0000000000000002E-2</c:v>
                </c:pt>
                <c:pt idx="9">
                  <c:v>3.0000000000000002E-2</c:v>
                </c:pt>
                <c:pt idx="10">
                  <c:v>3.0000000000000002E-2</c:v>
                </c:pt>
                <c:pt idx="11">
                  <c:v>3.0000000000000002E-2</c:v>
                </c:pt>
                <c:pt idx="12">
                  <c:v>3.0000000000000002E-2</c:v>
                </c:pt>
                <c:pt idx="13">
                  <c:v>3.0000000000000002E-2</c:v>
                </c:pt>
                <c:pt idx="14">
                  <c:v>4.0000000000000015E-2</c:v>
                </c:pt>
                <c:pt idx="15">
                  <c:v>4.0000000000000015E-2</c:v>
                </c:pt>
                <c:pt idx="16">
                  <c:v>4.0000000000000015E-2</c:v>
                </c:pt>
                <c:pt idx="17">
                  <c:v>4.0000000000000015E-2</c:v>
                </c:pt>
                <c:pt idx="18">
                  <c:v>0.2</c:v>
                </c:pt>
                <c:pt idx="19">
                  <c:v>0.3000000000000001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0.6000000000000002</c:v>
                </c:pt>
                <c:pt idx="40">
                  <c:v>0.6000000000000002</c:v>
                </c:pt>
                <c:pt idx="41">
                  <c:v>0.6000000000000002</c:v>
                </c:pt>
                <c:pt idx="42">
                  <c:v>0.6000000000000002</c:v>
                </c:pt>
                <c:pt idx="43">
                  <c:v>0.6000000000000002</c:v>
                </c:pt>
                <c:pt idx="44">
                  <c:v>0.6000000000000002</c:v>
                </c:pt>
                <c:pt idx="45">
                  <c:v>0.6000000000000002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0.75000000000000022</c:v>
                </c:pt>
                <c:pt idx="50">
                  <c:v>0.75000000000000022</c:v>
                </c:pt>
                <c:pt idx="51">
                  <c:v>0.75000000000000022</c:v>
                </c:pt>
                <c:pt idx="52">
                  <c:v>0.75000000000000022</c:v>
                </c:pt>
                <c:pt idx="53">
                  <c:v>0.66000000000000025</c:v>
                </c:pt>
                <c:pt idx="54">
                  <c:v>0.6000000000000002</c:v>
                </c:pt>
                <c:pt idx="55">
                  <c:v>0.53</c:v>
                </c:pt>
                <c:pt idx="56">
                  <c:v>0.53</c:v>
                </c:pt>
                <c:pt idx="57">
                  <c:v>0.53</c:v>
                </c:pt>
                <c:pt idx="58">
                  <c:v>0.53</c:v>
                </c:pt>
                <c:pt idx="59">
                  <c:v>0.53</c:v>
                </c:pt>
                <c:pt idx="60">
                  <c:v>0.53</c:v>
                </c:pt>
                <c:pt idx="61">
                  <c:v>0.53</c:v>
                </c:pt>
                <c:pt idx="62">
                  <c:v>0.53</c:v>
                </c:pt>
                <c:pt idx="63">
                  <c:v>0.53</c:v>
                </c:pt>
                <c:pt idx="64">
                  <c:v>0.53</c:v>
                </c:pt>
                <c:pt idx="65">
                  <c:v>0.53</c:v>
                </c:pt>
                <c:pt idx="66">
                  <c:v>0.53</c:v>
                </c:pt>
                <c:pt idx="67">
                  <c:v>0.53</c:v>
                </c:pt>
                <c:pt idx="68">
                  <c:v>0.53</c:v>
                </c:pt>
                <c:pt idx="69">
                  <c:v>0.53</c:v>
                </c:pt>
                <c:pt idx="70">
                  <c:v>0.53</c:v>
                </c:pt>
                <c:pt idx="71">
                  <c:v>0.53</c:v>
                </c:pt>
                <c:pt idx="72">
                  <c:v>0.53</c:v>
                </c:pt>
                <c:pt idx="73">
                  <c:v>0.53</c:v>
                </c:pt>
                <c:pt idx="74">
                  <c:v>0.53</c:v>
                </c:pt>
                <c:pt idx="75">
                  <c:v>0.56000000000000005</c:v>
                </c:pt>
                <c:pt idx="76">
                  <c:v>0.56000000000000005</c:v>
                </c:pt>
                <c:pt idx="77">
                  <c:v>0.56000000000000005</c:v>
                </c:pt>
                <c:pt idx="78">
                  <c:v>0.56000000000000005</c:v>
                </c:pt>
                <c:pt idx="79">
                  <c:v>0.56000000000000005</c:v>
                </c:pt>
                <c:pt idx="80">
                  <c:v>0.56000000000000005</c:v>
                </c:pt>
                <c:pt idx="81">
                  <c:v>0.56000000000000005</c:v>
                </c:pt>
                <c:pt idx="82">
                  <c:v>0.56000000000000005</c:v>
                </c:pt>
                <c:pt idx="83">
                  <c:v>0.56000000000000005</c:v>
                </c:pt>
                <c:pt idx="84">
                  <c:v>0.56000000000000005</c:v>
                </c:pt>
                <c:pt idx="85">
                  <c:v>0.56000000000000005</c:v>
                </c:pt>
                <c:pt idx="86">
                  <c:v>0.56000000000000005</c:v>
                </c:pt>
                <c:pt idx="87">
                  <c:v>0.56000000000000005</c:v>
                </c:pt>
                <c:pt idx="88">
                  <c:v>0.56000000000000005</c:v>
                </c:pt>
                <c:pt idx="89">
                  <c:v>0.56000000000000005</c:v>
                </c:pt>
                <c:pt idx="90">
                  <c:v>0.53</c:v>
                </c:pt>
                <c:pt idx="91">
                  <c:v>0.53</c:v>
                </c:pt>
                <c:pt idx="92">
                  <c:v>0.53</c:v>
                </c:pt>
                <c:pt idx="93">
                  <c:v>0.53</c:v>
                </c:pt>
                <c:pt idx="94">
                  <c:v>0.53</c:v>
                </c:pt>
                <c:pt idx="95">
                  <c:v>0.53</c:v>
                </c:pt>
                <c:pt idx="96">
                  <c:v>0.53</c:v>
                </c:pt>
                <c:pt idx="97">
                  <c:v>0.53</c:v>
                </c:pt>
                <c:pt idx="98">
                  <c:v>0.53</c:v>
                </c:pt>
                <c:pt idx="99">
                  <c:v>0.53</c:v>
                </c:pt>
                <c:pt idx="100">
                  <c:v>0.51</c:v>
                </c:pt>
                <c:pt idx="101">
                  <c:v>0.48500000000000015</c:v>
                </c:pt>
                <c:pt idx="102">
                  <c:v>0.48500000000000015</c:v>
                </c:pt>
                <c:pt idx="103">
                  <c:v>0.48500000000000015</c:v>
                </c:pt>
                <c:pt idx="104">
                  <c:v>0.45</c:v>
                </c:pt>
                <c:pt idx="105">
                  <c:v>0.4200000000000001</c:v>
                </c:pt>
                <c:pt idx="106">
                  <c:v>0.4200000000000001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</c:numCache>
            </c:numRef>
          </c:val>
        </c:ser>
        <c:ser>
          <c:idx val="4"/>
          <c:order val="4"/>
          <c:tx>
            <c:v>Japan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DataFig3_JEP!$P$10:$P$121</c:f>
              <c:numCache>
                <c:formatCode>0%</c:formatCode>
                <c:ptCount val="112"/>
                <c:pt idx="0">
                  <c:v>5.5000000000000014E-2</c:v>
                </c:pt>
                <c:pt idx="1">
                  <c:v>5.5000000000000014E-2</c:v>
                </c:pt>
                <c:pt idx="2">
                  <c:v>5.5000000000000014E-2</c:v>
                </c:pt>
                <c:pt idx="3">
                  <c:v>9.3500000000000041E-2</c:v>
                </c:pt>
                <c:pt idx="4">
                  <c:v>0.20350000000000001</c:v>
                </c:pt>
                <c:pt idx="5">
                  <c:v>0.20350000000000001</c:v>
                </c:pt>
                <c:pt idx="6">
                  <c:v>0.20350000000000001</c:v>
                </c:pt>
                <c:pt idx="7">
                  <c:v>0.20350000000000001</c:v>
                </c:pt>
                <c:pt idx="8">
                  <c:v>0.20350000000000001</c:v>
                </c:pt>
                <c:pt idx="9">
                  <c:v>0.20350000000000001</c:v>
                </c:pt>
                <c:pt idx="10">
                  <c:v>0.20350000000000001</c:v>
                </c:pt>
                <c:pt idx="11">
                  <c:v>0.20350000000000001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0.3000000000000001</c:v>
                </c:pt>
                <c:pt idx="18">
                  <c:v>0.3000000000000001</c:v>
                </c:pt>
                <c:pt idx="19">
                  <c:v>0.3600000000000001</c:v>
                </c:pt>
                <c:pt idx="20">
                  <c:v>0.3600000000000001</c:v>
                </c:pt>
                <c:pt idx="21">
                  <c:v>0.3600000000000001</c:v>
                </c:pt>
                <c:pt idx="22">
                  <c:v>0.3600000000000001</c:v>
                </c:pt>
                <c:pt idx="23">
                  <c:v>0.3600000000000001</c:v>
                </c:pt>
                <c:pt idx="24">
                  <c:v>0.3600000000000001</c:v>
                </c:pt>
                <c:pt idx="25">
                  <c:v>0.3600000000000001</c:v>
                </c:pt>
                <c:pt idx="26">
                  <c:v>0.3600000000000001</c:v>
                </c:pt>
                <c:pt idx="27">
                  <c:v>0.3600000000000001</c:v>
                </c:pt>
                <c:pt idx="28">
                  <c:v>0.3600000000000001</c:v>
                </c:pt>
                <c:pt idx="29">
                  <c:v>0.3600000000000001</c:v>
                </c:pt>
                <c:pt idx="30">
                  <c:v>0.3600000000000001</c:v>
                </c:pt>
                <c:pt idx="31">
                  <c:v>0.3600000000000001</c:v>
                </c:pt>
                <c:pt idx="32">
                  <c:v>0.3600000000000001</c:v>
                </c:pt>
                <c:pt idx="33">
                  <c:v>0.3600000000000001</c:v>
                </c:pt>
                <c:pt idx="34">
                  <c:v>0.3600000000000001</c:v>
                </c:pt>
                <c:pt idx="35">
                  <c:v>0.3600000000000001</c:v>
                </c:pt>
                <c:pt idx="36">
                  <c:v>0.65790000000000026</c:v>
                </c:pt>
                <c:pt idx="37">
                  <c:v>0.55000000000000004</c:v>
                </c:pt>
                <c:pt idx="38">
                  <c:v>0.55000000000000004</c:v>
                </c:pt>
                <c:pt idx="39">
                  <c:v>0.65000000000000024</c:v>
                </c:pt>
                <c:pt idx="40">
                  <c:v>0.65000000000000024</c:v>
                </c:pt>
                <c:pt idx="41">
                  <c:v>0.7200000000000002</c:v>
                </c:pt>
                <c:pt idx="42">
                  <c:v>0.7200000000000002</c:v>
                </c:pt>
                <c:pt idx="43">
                  <c:v>0.74000000000000021</c:v>
                </c:pt>
                <c:pt idx="44">
                  <c:v>0.74000000000000021</c:v>
                </c:pt>
                <c:pt idx="45">
                  <c:v>0.67000000000000026</c:v>
                </c:pt>
                <c:pt idx="47">
                  <c:v>0.75000000000000022</c:v>
                </c:pt>
                <c:pt idx="48">
                  <c:v>0.8500000000000002</c:v>
                </c:pt>
                <c:pt idx="49">
                  <c:v>0.8500000000000002</c:v>
                </c:pt>
                <c:pt idx="50">
                  <c:v>0.55000000000000004</c:v>
                </c:pt>
                <c:pt idx="51">
                  <c:v>0.55000000000000004</c:v>
                </c:pt>
                <c:pt idx="52">
                  <c:v>0.55000000000000004</c:v>
                </c:pt>
                <c:pt idx="53">
                  <c:v>0.65000000000000024</c:v>
                </c:pt>
                <c:pt idx="54">
                  <c:v>0.65000000000000024</c:v>
                </c:pt>
                <c:pt idx="55">
                  <c:v>0.65000000000000024</c:v>
                </c:pt>
                <c:pt idx="56">
                  <c:v>0.65000000000000024</c:v>
                </c:pt>
                <c:pt idx="57">
                  <c:v>0.70000000000000018</c:v>
                </c:pt>
                <c:pt idx="58">
                  <c:v>0.70000000000000018</c:v>
                </c:pt>
                <c:pt idx="59">
                  <c:v>0.70000000000000018</c:v>
                </c:pt>
                <c:pt idx="60">
                  <c:v>0.70000000000000018</c:v>
                </c:pt>
                <c:pt idx="61">
                  <c:v>0.70000000000000018</c:v>
                </c:pt>
                <c:pt idx="62">
                  <c:v>0.75000000000000022</c:v>
                </c:pt>
                <c:pt idx="63">
                  <c:v>0.75000000000000022</c:v>
                </c:pt>
                <c:pt idx="64">
                  <c:v>0.75000000000000022</c:v>
                </c:pt>
                <c:pt idx="65">
                  <c:v>0.75000000000000022</c:v>
                </c:pt>
                <c:pt idx="66">
                  <c:v>0.75000000000000022</c:v>
                </c:pt>
                <c:pt idx="67">
                  <c:v>0.75000000000000022</c:v>
                </c:pt>
                <c:pt idx="68">
                  <c:v>0.75000000000000022</c:v>
                </c:pt>
                <c:pt idx="69">
                  <c:v>0.75000000000000022</c:v>
                </c:pt>
                <c:pt idx="70">
                  <c:v>0.75000000000000022</c:v>
                </c:pt>
                <c:pt idx="71">
                  <c:v>0.75000000000000022</c:v>
                </c:pt>
                <c:pt idx="72">
                  <c:v>0.75000000000000022</c:v>
                </c:pt>
                <c:pt idx="73">
                  <c:v>0.75000000000000022</c:v>
                </c:pt>
                <c:pt idx="74">
                  <c:v>0.75000000000000022</c:v>
                </c:pt>
                <c:pt idx="75">
                  <c:v>0.75000000000000022</c:v>
                </c:pt>
                <c:pt idx="76">
                  <c:v>0.75000000000000022</c:v>
                </c:pt>
                <c:pt idx="77">
                  <c:v>0.75000000000000022</c:v>
                </c:pt>
                <c:pt idx="78">
                  <c:v>0.75000000000000022</c:v>
                </c:pt>
                <c:pt idx="79">
                  <c:v>0.75000000000000022</c:v>
                </c:pt>
                <c:pt idx="80">
                  <c:v>0.75000000000000022</c:v>
                </c:pt>
                <c:pt idx="81">
                  <c:v>0.75000000000000022</c:v>
                </c:pt>
                <c:pt idx="82">
                  <c:v>0.75000000000000022</c:v>
                </c:pt>
                <c:pt idx="83">
                  <c:v>0.75000000000000022</c:v>
                </c:pt>
                <c:pt idx="84">
                  <c:v>0.70000000000000018</c:v>
                </c:pt>
                <c:pt idx="85">
                  <c:v>0.70000000000000018</c:v>
                </c:pt>
                <c:pt idx="86">
                  <c:v>0.70000000000000018</c:v>
                </c:pt>
                <c:pt idx="87">
                  <c:v>0.6000000000000002</c:v>
                </c:pt>
                <c:pt idx="88">
                  <c:v>0.6000000000000002</c:v>
                </c:pt>
                <c:pt idx="89">
                  <c:v>0.6000000000000002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0.37000000000000011</c:v>
                </c:pt>
                <c:pt idx="100">
                  <c:v>0.37000000000000011</c:v>
                </c:pt>
                <c:pt idx="101">
                  <c:v>0.37000000000000011</c:v>
                </c:pt>
                <c:pt idx="102">
                  <c:v>0.37000000000000011</c:v>
                </c:pt>
                <c:pt idx="103">
                  <c:v>0.37000000000000011</c:v>
                </c:pt>
                <c:pt idx="104">
                  <c:v>0.37000000000000011</c:v>
                </c:pt>
                <c:pt idx="105">
                  <c:v>0.37000000000000011</c:v>
                </c:pt>
                <c:pt idx="106">
                  <c:v>0.37000000000000011</c:v>
                </c:pt>
                <c:pt idx="107">
                  <c:v>0.37000000000000011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</c:numCache>
            </c:numRef>
          </c:val>
        </c:ser>
        <c:ser>
          <c:idx val="5"/>
          <c:order val="5"/>
          <c:tx>
            <c:v>South Africa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DataFig3_JEP!$T$10:$T$121</c:f>
              <c:numCache>
                <c:formatCode>General</c:formatCode>
                <c:ptCount val="112"/>
                <c:pt idx="13" formatCode="0%">
                  <c:v>7.5000000000000011E-2</c:v>
                </c:pt>
                <c:pt idx="14" formatCode="0%">
                  <c:v>7.5000000000000011E-2</c:v>
                </c:pt>
                <c:pt idx="15" formatCode="0%">
                  <c:v>0.25</c:v>
                </c:pt>
                <c:pt idx="16" formatCode="0%">
                  <c:v>0.25</c:v>
                </c:pt>
                <c:pt idx="17" formatCode="0%">
                  <c:v>0.25</c:v>
                </c:pt>
                <c:pt idx="18" formatCode="0%">
                  <c:v>0.25</c:v>
                </c:pt>
                <c:pt idx="19" formatCode="0%">
                  <c:v>0.25</c:v>
                </c:pt>
                <c:pt idx="20" formatCode="0%">
                  <c:v>0.25</c:v>
                </c:pt>
                <c:pt idx="21" formatCode="0%">
                  <c:v>0.25</c:v>
                </c:pt>
                <c:pt idx="22" formatCode="0%">
                  <c:v>0.35000000000000009</c:v>
                </c:pt>
                <c:pt idx="23" formatCode="0%">
                  <c:v>0.35000000000000009</c:v>
                </c:pt>
                <c:pt idx="24" formatCode="0%">
                  <c:v>0.35000000000000009</c:v>
                </c:pt>
                <c:pt idx="25" formatCode="0%">
                  <c:v>0.35000000000000009</c:v>
                </c:pt>
                <c:pt idx="26" formatCode="0%">
                  <c:v>0.35000000000000009</c:v>
                </c:pt>
                <c:pt idx="27" formatCode="0%">
                  <c:v>0.33000000000000013</c:v>
                </c:pt>
                <c:pt idx="28" formatCode="0%">
                  <c:v>0.33000000000000013</c:v>
                </c:pt>
                <c:pt idx="29" formatCode="0%">
                  <c:v>0.35000000000000009</c:v>
                </c:pt>
                <c:pt idx="30" formatCode="0%">
                  <c:v>0.35000000000000009</c:v>
                </c:pt>
                <c:pt idx="31" formatCode="0%">
                  <c:v>0.35000000000000009</c:v>
                </c:pt>
                <c:pt idx="32" formatCode="0%">
                  <c:v>0.35000000000000009</c:v>
                </c:pt>
                <c:pt idx="33" formatCode="0%">
                  <c:v>0.35000000000000009</c:v>
                </c:pt>
                <c:pt idx="34" formatCode="0%">
                  <c:v>0.32000000000000012</c:v>
                </c:pt>
                <c:pt idx="35" formatCode="0%">
                  <c:v>0.32000000000000012</c:v>
                </c:pt>
                <c:pt idx="36" formatCode="0%">
                  <c:v>0.32000000000000012</c:v>
                </c:pt>
                <c:pt idx="37" formatCode="0%">
                  <c:v>0.33000000000000013</c:v>
                </c:pt>
                <c:pt idx="38" formatCode="0%">
                  <c:v>0.32000000000000012</c:v>
                </c:pt>
                <c:pt idx="39" formatCode="0%">
                  <c:v>0.4200000000000001</c:v>
                </c:pt>
                <c:pt idx="40" formatCode="0%">
                  <c:v>0.52500000000000002</c:v>
                </c:pt>
                <c:pt idx="41" formatCode="0%">
                  <c:v>0.52500000000000002</c:v>
                </c:pt>
                <c:pt idx="42" formatCode="0%">
                  <c:v>0.60375000000000012</c:v>
                </c:pt>
                <c:pt idx="43" formatCode="0%">
                  <c:v>0.60375000000000012</c:v>
                </c:pt>
                <c:pt idx="44" formatCode="0%">
                  <c:v>0.60375000000000012</c:v>
                </c:pt>
                <c:pt idx="45" formatCode="0%">
                  <c:v>0.64875000000000038</c:v>
                </c:pt>
                <c:pt idx="46" formatCode="0%">
                  <c:v>0.64875000000000038</c:v>
                </c:pt>
                <c:pt idx="47" formatCode="0%">
                  <c:v>0.66833333333333356</c:v>
                </c:pt>
                <c:pt idx="48" formatCode="0%">
                  <c:v>0.75500000000000023</c:v>
                </c:pt>
                <c:pt idx="49" formatCode="0%">
                  <c:v>0.75500000000000023</c:v>
                </c:pt>
                <c:pt idx="50" formatCode="0%">
                  <c:v>0.75500000000000023</c:v>
                </c:pt>
                <c:pt idx="51" formatCode="0%">
                  <c:v>0.75500000000000023</c:v>
                </c:pt>
                <c:pt idx="52" formatCode="0%">
                  <c:v>0.81791666666666651</c:v>
                </c:pt>
                <c:pt idx="53" formatCode="0%">
                  <c:v>0.51270833333333354</c:v>
                </c:pt>
                <c:pt idx="54" formatCode="0%">
                  <c:v>0.51270833333333354</c:v>
                </c:pt>
                <c:pt idx="55" formatCode="0%">
                  <c:v>0.51270833333333354</c:v>
                </c:pt>
                <c:pt idx="56" formatCode="0%">
                  <c:v>0.55729166666666674</c:v>
                </c:pt>
                <c:pt idx="57" formatCode="0%">
                  <c:v>0.55729166666666674</c:v>
                </c:pt>
                <c:pt idx="58" formatCode="0%">
                  <c:v>0.44583333333333325</c:v>
                </c:pt>
                <c:pt idx="59" formatCode="0%">
                  <c:v>0.5</c:v>
                </c:pt>
                <c:pt idx="60" formatCode="0%">
                  <c:v>0.5</c:v>
                </c:pt>
                <c:pt idx="61" formatCode="0%">
                  <c:v>0.5</c:v>
                </c:pt>
                <c:pt idx="62" formatCode="0%">
                  <c:v>0.5</c:v>
                </c:pt>
                <c:pt idx="63" formatCode="0%">
                  <c:v>0.5</c:v>
                </c:pt>
                <c:pt idx="64" formatCode="0%">
                  <c:v>0.5</c:v>
                </c:pt>
                <c:pt idx="65" formatCode="0%">
                  <c:v>0.5</c:v>
                </c:pt>
                <c:pt idx="66" formatCode="0%">
                  <c:v>0.5</c:v>
                </c:pt>
                <c:pt idx="67" formatCode="0%">
                  <c:v>0.5</c:v>
                </c:pt>
                <c:pt idx="68" formatCode="0%">
                  <c:v>0.5</c:v>
                </c:pt>
                <c:pt idx="69" formatCode="0%">
                  <c:v>0.5</c:v>
                </c:pt>
                <c:pt idx="70" formatCode="0%">
                  <c:v>0.5</c:v>
                </c:pt>
                <c:pt idx="71" formatCode="0%">
                  <c:v>0.5</c:v>
                </c:pt>
                <c:pt idx="72" formatCode="0%">
                  <c:v>0.5</c:v>
                </c:pt>
                <c:pt idx="73" formatCode="0%">
                  <c:v>0.5</c:v>
                </c:pt>
                <c:pt idx="74" formatCode="0%">
                  <c:v>0.5</c:v>
                </c:pt>
                <c:pt idx="75" formatCode="0%">
                  <c:v>0.5</c:v>
                </c:pt>
                <c:pt idx="76" formatCode="0%">
                  <c:v>0.5</c:v>
                </c:pt>
                <c:pt idx="77" formatCode="0%">
                  <c:v>0.5</c:v>
                </c:pt>
                <c:pt idx="78" formatCode="0%">
                  <c:v>0.5</c:v>
                </c:pt>
                <c:pt idx="79" formatCode="0%">
                  <c:v>0.5</c:v>
                </c:pt>
                <c:pt idx="80" formatCode="0%">
                  <c:v>0.5</c:v>
                </c:pt>
                <c:pt idx="81" formatCode="0%">
                  <c:v>0.5</c:v>
                </c:pt>
                <c:pt idx="82" formatCode="0%">
                  <c:v>0.5</c:v>
                </c:pt>
                <c:pt idx="83" formatCode="0%">
                  <c:v>0.5</c:v>
                </c:pt>
                <c:pt idx="84" formatCode="0%">
                  <c:v>0.5</c:v>
                </c:pt>
                <c:pt idx="85" formatCode="0%">
                  <c:v>0.5</c:v>
                </c:pt>
                <c:pt idx="86" formatCode="0%">
                  <c:v>0.5</c:v>
                </c:pt>
                <c:pt idx="87" formatCode="0%">
                  <c:v>0.45</c:v>
                </c:pt>
                <c:pt idx="88" formatCode="0%">
                  <c:v>0.45</c:v>
                </c:pt>
                <c:pt idx="89" formatCode="0%">
                  <c:v>0.45</c:v>
                </c:pt>
                <c:pt idx="90" formatCode="0%">
                  <c:v>0.44</c:v>
                </c:pt>
                <c:pt idx="91" formatCode="0%">
                  <c:v>0.4300000000000001</c:v>
                </c:pt>
                <c:pt idx="92" formatCode="0%">
                  <c:v>0.4300000000000001</c:v>
                </c:pt>
                <c:pt idx="93" formatCode="0%">
                  <c:v>0.4300000000000001</c:v>
                </c:pt>
                <c:pt idx="94" formatCode="0%">
                  <c:v>0.4633000000000001</c:v>
                </c:pt>
                <c:pt idx="95" formatCode="0%">
                  <c:v>0.46660000000000001</c:v>
                </c:pt>
                <c:pt idx="96" formatCode="0%">
                  <c:v>0.45</c:v>
                </c:pt>
                <c:pt idx="97" formatCode="0%">
                  <c:v>0.45</c:v>
                </c:pt>
                <c:pt idx="98" formatCode="0%">
                  <c:v>0.45</c:v>
                </c:pt>
                <c:pt idx="99" formatCode="0%">
                  <c:v>0.45</c:v>
                </c:pt>
                <c:pt idx="100" formatCode="0%">
                  <c:v>0.4200000000000001</c:v>
                </c:pt>
                <c:pt idx="101" formatCode="0%">
                  <c:v>0.4200000000000001</c:v>
                </c:pt>
                <c:pt idx="102" formatCode="0%">
                  <c:v>0.4</c:v>
                </c:pt>
                <c:pt idx="103" formatCode="0%">
                  <c:v>0.4</c:v>
                </c:pt>
                <c:pt idx="104" formatCode="0%">
                  <c:v>0.4</c:v>
                </c:pt>
                <c:pt idx="105" formatCode="0%">
                  <c:v>0.4</c:v>
                </c:pt>
                <c:pt idx="106" formatCode="0%">
                  <c:v>0.4</c:v>
                </c:pt>
                <c:pt idx="107" formatCode="0%">
                  <c:v>0.4</c:v>
                </c:pt>
                <c:pt idx="108" formatCode="0%">
                  <c:v>0.4</c:v>
                </c:pt>
                <c:pt idx="109" formatCode="0%">
                  <c:v>0.4</c:v>
                </c:pt>
                <c:pt idx="110" formatCode="0%">
                  <c:v>0.4</c:v>
                </c:pt>
                <c:pt idx="111" formatCode="0%">
                  <c:v>0.4</c:v>
                </c:pt>
              </c:numCache>
            </c:numRef>
          </c:val>
        </c:ser>
        <c:marker val="1"/>
        <c:axId val="179839744"/>
        <c:axId val="179841664"/>
      </c:lineChart>
      <c:catAx>
        <c:axId val="17983974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9841664"/>
        <c:crossesAt val="0"/>
        <c:auto val="1"/>
        <c:lblAlgn val="ctr"/>
        <c:lblOffset val="100"/>
        <c:tickLblSkip val="10"/>
        <c:tickMarkSkip val="10"/>
      </c:catAx>
      <c:valAx>
        <c:axId val="1798416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9839744"/>
        <c:crosses val="autoZero"/>
        <c:crossBetween val="midCat"/>
        <c:majorUnit val="0.1"/>
        <c:minorUnit val="0.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494507819926497"/>
          <c:y val="0.55367901242745776"/>
          <c:w val="0.26410722115036706"/>
          <c:h val="0.3367467370577342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2id.org/" TargetMode="External"/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6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Reflections on Inequality and 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Johannesburg, </a:t>
            </a:r>
            <a:r>
              <a:rPr lang="en-US" smtClean="0"/>
              <a:t>Octo</a:t>
            </a:r>
            <a:r>
              <a:rPr lang="en-US" smtClean="0"/>
              <a:t>ber </a:t>
            </a:r>
            <a:r>
              <a:rPr lang="en-US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. </a:t>
            </a:r>
            <a:r>
              <a:rPr lang="fr-FR" sz="2800" dirty="0" err="1" smtClean="0"/>
              <a:t>Wealth</a:t>
            </a:r>
            <a:r>
              <a:rPr lang="fr-FR" sz="2800" dirty="0" smtClean="0"/>
              <a:t>-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   The </a:t>
            </a:r>
            <a:r>
              <a:rPr lang="fr-FR" sz="2800" dirty="0" err="1" smtClean="0"/>
              <a:t>key</a:t>
            </a:r>
            <a:r>
              <a:rPr lang="fr-FR" sz="2800" dirty="0" smtClean="0"/>
              <a:t>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legal</a:t>
            </a:r>
            <a:r>
              <a:rPr lang="fr-FR" sz="2800" dirty="0" smtClean="0"/>
              <a:t> and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system.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2048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9643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970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0770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2793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8487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9865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partly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(HUP, 2014) </a:t>
            </a:r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book, I </a:t>
            </a:r>
            <a:r>
              <a:rPr lang="fr-FR" sz="3400" dirty="0" err="1" smtClean="0"/>
              <a:t>study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countries.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  <a:r>
              <a:rPr lang="fr-FR" sz="3400" dirty="0" err="1" smtClean="0"/>
              <a:t>Aim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to put distribution back at the center of </a:t>
            </a:r>
            <a:r>
              <a:rPr lang="fr-FR" sz="3400" dirty="0" err="1" smtClean="0"/>
              <a:t>political</a:t>
            </a:r>
            <a:r>
              <a:rPr lang="fr-FR" sz="3400" dirty="0" smtClean="0"/>
              <a:t> </a:t>
            </a:r>
            <a:r>
              <a:rPr lang="fr-FR" sz="3400" dirty="0" err="1" smtClean="0"/>
              <a:t>economy</a:t>
            </a:r>
            <a:r>
              <a:rPr lang="fr-FR" sz="3400" dirty="0" smtClean="0"/>
              <a:t>.              I </a:t>
            </a:r>
            <a:r>
              <a:rPr lang="fr-FR" sz="3400" dirty="0" err="1" smtClean="0"/>
              <a:t>attempt</a:t>
            </a:r>
            <a:r>
              <a:rPr lang="fr-FR" sz="3400" dirty="0" smtClean="0"/>
              <a:t> to </a:t>
            </a:r>
            <a:r>
              <a:rPr lang="fr-FR" sz="3400" dirty="0" err="1" smtClean="0"/>
              <a:t>develop</a:t>
            </a:r>
            <a:r>
              <a:rPr lang="fr-FR" sz="3400" dirty="0" smtClean="0"/>
              <a:t> a </a:t>
            </a:r>
            <a:r>
              <a:rPr lang="fr-FR" sz="3400" dirty="0" err="1" smtClean="0"/>
              <a:t>multidimensional</a:t>
            </a:r>
            <a:r>
              <a:rPr lang="fr-FR" sz="3400" dirty="0" smtClean="0"/>
              <a:t> </a:t>
            </a:r>
            <a:r>
              <a:rPr lang="fr-FR" sz="3400" dirty="0" err="1" smtClean="0"/>
              <a:t>approach</a:t>
            </a:r>
            <a:r>
              <a:rPr lang="fr-FR" sz="3400" dirty="0" smtClean="0"/>
              <a:t> to capital </a:t>
            </a:r>
            <a:r>
              <a:rPr lang="fr-FR" sz="3400" dirty="0" err="1" smtClean="0"/>
              <a:t>ownership</a:t>
            </a:r>
            <a:r>
              <a:rPr lang="fr-FR" sz="3400" dirty="0" smtClean="0"/>
              <a:t> and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relations, and to </a:t>
            </a:r>
            <a:r>
              <a:rPr lang="fr-FR" sz="3400" dirty="0" err="1" smtClean="0"/>
              <a:t>study</a:t>
            </a:r>
            <a:r>
              <a:rPr lang="fr-FR" sz="3400" dirty="0" smtClean="0"/>
              <a:t> </a:t>
            </a:r>
            <a:r>
              <a:rPr lang="fr-FR" sz="3400" dirty="0" err="1" smtClean="0"/>
              <a:t>beliefs</a:t>
            </a:r>
            <a:r>
              <a:rPr lang="fr-FR" sz="3400" dirty="0" smtClean="0"/>
              <a:t> </a:t>
            </a:r>
            <a:r>
              <a:rPr lang="fr-FR" sz="3400" dirty="0" err="1" smtClean="0"/>
              <a:t>systems</a:t>
            </a:r>
            <a:r>
              <a:rPr lang="fr-FR" sz="3400" dirty="0" smtClean="0"/>
              <a:t> about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Today</a:t>
            </a:r>
            <a:r>
              <a:rPr lang="fr-FR" sz="3400" b="1" dirty="0" smtClean="0"/>
              <a:t> I </a:t>
            </a:r>
            <a:r>
              <a:rPr lang="fr-FR" sz="3400" b="1" dirty="0" err="1" smtClean="0"/>
              <a:t>will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present</a:t>
            </a:r>
            <a:r>
              <a:rPr lang="fr-FR" sz="3400" b="1" dirty="0" smtClean="0"/>
              <a:t> a </a:t>
            </a:r>
            <a:r>
              <a:rPr lang="fr-FR" sz="3400" b="1" dirty="0" err="1" smtClean="0"/>
              <a:t>number</a:t>
            </a:r>
            <a:r>
              <a:rPr lang="fr-FR" sz="3400" b="1" dirty="0" smtClean="0"/>
              <a:t> of </a:t>
            </a:r>
            <a:r>
              <a:rPr lang="fr-FR" sz="3400" b="1" dirty="0" err="1" smtClean="0"/>
              <a:t>selected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historical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evolutions</a:t>
            </a:r>
            <a:r>
              <a:rPr lang="fr-FR" sz="3400" b="1" dirty="0" smtClean="0"/>
              <a:t> &amp; </a:t>
            </a:r>
            <a:r>
              <a:rPr lang="fr-FR" sz="3400" b="1" dirty="0" err="1" smtClean="0"/>
              <a:t>attempt</a:t>
            </a:r>
            <a:r>
              <a:rPr lang="fr-FR" sz="3400" b="1" dirty="0" smtClean="0"/>
              <a:t> to </a:t>
            </a:r>
            <a:r>
              <a:rPr lang="fr-FR" sz="3400" b="1" dirty="0" err="1" smtClean="0"/>
              <a:t>draw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lessons</a:t>
            </a:r>
            <a:r>
              <a:rPr lang="fr-FR" sz="3400" b="1" dirty="0" smtClean="0"/>
              <a:t> for South </a:t>
            </a:r>
            <a:r>
              <a:rPr lang="fr-FR" sz="3400" b="1" dirty="0" err="1" smtClean="0"/>
              <a:t>Africa</a:t>
            </a:r>
            <a:r>
              <a:rPr lang="fr-FR" sz="3400" b="1" dirty="0" smtClean="0"/>
              <a:t>   </a:t>
            </a:r>
          </a:p>
          <a:p>
            <a:r>
              <a:rPr lang="fr-FR" sz="3400" dirty="0" smtClean="0"/>
              <a:t>All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at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          &amp; the </a:t>
            </a:r>
            <a:r>
              <a:rPr lang="fr-FR" sz="3400" dirty="0" smtClean="0">
                <a:hlinkClick r:id="rId3"/>
              </a:rPr>
              <a:t>World Top </a:t>
            </a:r>
            <a:r>
              <a:rPr lang="fr-FR" sz="3400" dirty="0" err="1" smtClean="0">
                <a:hlinkClick r:id="rId3"/>
              </a:rPr>
              <a:t>Incomes</a:t>
            </a:r>
            <a:r>
              <a:rPr lang="fr-FR" sz="3400" dirty="0" smtClean="0">
                <a:hlinkClick r:id="rId3"/>
              </a:rPr>
              <a:t> </a:t>
            </a:r>
            <a:r>
              <a:rPr lang="fr-FR" sz="3400" dirty="0" err="1" smtClean="0">
                <a:hlinkClick r:id="rId3"/>
              </a:rPr>
              <a:t>Database</a:t>
            </a:r>
            <a:r>
              <a:rPr lang="fr-FR" sz="3400" dirty="0" smtClean="0"/>
              <a:t>: collective, on-</a:t>
            </a:r>
            <a:r>
              <a:rPr lang="fr-FR" sz="3400" dirty="0" err="1" smtClean="0"/>
              <a:t>going</a:t>
            </a:r>
            <a:r>
              <a:rPr lang="fr-FR" sz="3400" dirty="0" smtClean="0"/>
              <a:t> </a:t>
            </a:r>
            <a:r>
              <a:rPr lang="fr-FR" sz="3400" dirty="0" err="1" smtClean="0"/>
              <a:t>project</a:t>
            </a:r>
            <a:endParaRPr lang="fr-FR" sz="34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3960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rich</a:t>
            </a:r>
            <a:r>
              <a:rPr lang="fr-FR" dirty="0" smtClean="0"/>
              <a:t> countries.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, but new challenges.                </a:t>
            </a:r>
            <a:r>
              <a:rPr lang="fr-FR" b="1" dirty="0" smtClean="0"/>
              <a:t>The </a:t>
            </a:r>
            <a:r>
              <a:rPr lang="fr-FR" b="1" dirty="0" err="1" smtClean="0"/>
              <a:t>metamorphosis</a:t>
            </a:r>
            <a:r>
              <a:rPr lang="fr-FR" b="1" dirty="0" smtClean="0"/>
              <a:t> of capital call for new </a:t>
            </a:r>
            <a:r>
              <a:rPr lang="fr-FR" b="1" dirty="0" err="1" smtClean="0"/>
              <a:t>regulations</a:t>
            </a:r>
            <a:r>
              <a:rPr lang="fr-FR" b="1" dirty="0" smtClean="0"/>
              <a:t> of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. The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legal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system. </a:t>
            </a:r>
            <a:r>
              <a:rPr lang="fr-FR" dirty="0" err="1" smtClean="0"/>
              <a:t>Democratizing</a:t>
            </a:r>
            <a:r>
              <a:rPr lang="fr-FR" dirty="0" smtClean="0"/>
              <a:t> capital: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codetermination</a:t>
            </a:r>
            <a:r>
              <a:rPr lang="fr-FR" dirty="0" smtClean="0"/>
              <a:t>, patent </a:t>
            </a:r>
            <a:r>
              <a:rPr lang="fr-FR" dirty="0" err="1" smtClean="0"/>
              <a:t>laws</a:t>
            </a:r>
            <a:r>
              <a:rPr lang="fr-FR" dirty="0" smtClean="0"/>
              <a:t>, etc.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253971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5996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66303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="" xmlns:p14="http://schemas.microsoft.com/office/powerpoint/2010/main" val="238376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62537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52772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1033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877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6613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52168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3413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. </a:t>
            </a:r>
            <a:r>
              <a:rPr lang="fr-FR" sz="2800" dirty="0" err="1" smtClean="0"/>
              <a:t>Wealth</a:t>
            </a:r>
            <a:r>
              <a:rPr lang="fr-FR" sz="2800" dirty="0" smtClean="0"/>
              <a:t>-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   The </a:t>
            </a:r>
            <a:r>
              <a:rPr lang="fr-FR" sz="2800" dirty="0" err="1" smtClean="0"/>
              <a:t>key</a:t>
            </a:r>
            <a:r>
              <a:rPr lang="fr-FR" sz="2800" dirty="0" smtClean="0"/>
              <a:t>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legal</a:t>
            </a:r>
            <a:r>
              <a:rPr lang="fr-FR" sz="2800" dirty="0" smtClean="0"/>
              <a:t> and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system.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 noGrp="1"/>
          </p:cNvGraphicFramePr>
          <p:nvPr/>
        </p:nvGraphicFramePr>
        <p:xfrm>
          <a:off x="179512" y="409677"/>
          <a:ext cx="8784976" cy="603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 </a:t>
            </a:r>
            <a:r>
              <a:rPr lang="fr-FR" sz="2600" dirty="0" err="1" smtClean="0"/>
              <a:t>involves</a:t>
            </a:r>
            <a:r>
              <a:rPr lang="fr-FR" sz="2600" dirty="0" smtClean="0"/>
              <a:t> a </a:t>
            </a:r>
            <a:r>
              <a:rPr lang="fr-FR" sz="2600" dirty="0" err="1" smtClean="0"/>
              <a:t>broad</a:t>
            </a:r>
            <a:r>
              <a:rPr lang="fr-FR" sz="2600" dirty="0" smtClean="0"/>
              <a:t>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inclusive institutions, </a:t>
            </a:r>
            <a:r>
              <a:rPr lang="fr-FR" sz="2600" dirty="0" err="1" smtClean="0"/>
              <a:t>including</a:t>
            </a:r>
            <a:r>
              <a:rPr lang="fr-FR" sz="2600" dirty="0" smtClean="0"/>
              <a:t> progressive taxation,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, social &amp;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laws</a:t>
            </a:r>
            <a:r>
              <a:rPr lang="fr-FR" sz="2600" dirty="0" smtClean="0"/>
              <a:t>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but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may</a:t>
            </a:r>
            <a:r>
              <a:rPr lang="fr-FR" sz="2600" dirty="0" smtClean="0"/>
              <a:t> not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sustainable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24610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Inequality</a:t>
            </a:r>
            <a:r>
              <a:rPr lang="fr-FR" b="1" dirty="0" smtClean="0"/>
              <a:t> in South </a:t>
            </a:r>
            <a:r>
              <a:rPr lang="fr-FR" b="1" dirty="0" err="1" smtClean="0"/>
              <a:t>Africa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by international and </a:t>
            </a:r>
            <a:r>
              <a:rPr lang="fr-FR" dirty="0" err="1" smtClean="0"/>
              <a:t>historical</a:t>
            </a:r>
            <a:r>
              <a:rPr lang="fr-FR" dirty="0" smtClean="0"/>
              <a:t> standards. </a:t>
            </a:r>
            <a:r>
              <a:rPr lang="fr-FR" dirty="0" err="1" smtClean="0"/>
              <a:t>Legacy</a:t>
            </a:r>
            <a:r>
              <a:rPr lang="fr-FR" dirty="0" smtClean="0"/>
              <a:t> of Apartheid.            </a:t>
            </a:r>
          </a:p>
          <a:p>
            <a:pPr>
              <a:buNone/>
            </a:pPr>
            <a:r>
              <a:rPr lang="fr-FR" dirty="0" smtClean="0"/>
              <a:t>     Top 10%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</a:t>
            </a:r>
            <a:r>
              <a:rPr lang="fr-FR" dirty="0" smtClean="0"/>
              <a:t> 60-65% of total </a:t>
            </a:r>
            <a:r>
              <a:rPr lang="fr-FR" dirty="0" err="1" smtClean="0"/>
              <a:t>income</a:t>
            </a:r>
            <a:r>
              <a:rPr lang="fr-FR" dirty="0" smtClean="0"/>
              <a:t>                                             (vs 30-35% in Europe, 45-50% in US, 55-60% in </a:t>
            </a:r>
            <a:r>
              <a:rPr lang="fr-FR" dirty="0" err="1" smtClean="0"/>
              <a:t>Brasil</a:t>
            </a:r>
            <a:r>
              <a:rPr lang="fr-FR" dirty="0" smtClean="0"/>
              <a:t>).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as </a:t>
            </a:r>
            <a:r>
              <a:rPr lang="fr-FR" dirty="0" err="1" smtClean="0"/>
              <a:t>well</a:t>
            </a:r>
            <a:r>
              <a:rPr lang="fr-FR" dirty="0" smtClean="0"/>
              <a:t>, but </a:t>
            </a:r>
            <a:r>
              <a:rPr lang="fr-FR" dirty="0" err="1" smtClean="0"/>
              <a:t>we</a:t>
            </a:r>
            <a:r>
              <a:rPr lang="fr-FR" dirty="0" smtClean="0"/>
              <a:t> know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. No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data. No </a:t>
            </a: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Like</a:t>
            </a:r>
            <a:r>
              <a:rPr lang="fr-FR" b="1" dirty="0" smtClean="0"/>
              <a:t> </a:t>
            </a:r>
            <a:r>
              <a:rPr lang="fr-FR" b="1" dirty="0" err="1" smtClean="0"/>
              <a:t>other</a:t>
            </a:r>
            <a:r>
              <a:rPr lang="fr-FR" b="1" dirty="0" smtClean="0"/>
              <a:t> countries, &amp; </a:t>
            </a:r>
            <a:r>
              <a:rPr lang="fr-FR" b="1" dirty="0" err="1" smtClean="0"/>
              <a:t>probably</a:t>
            </a:r>
            <a:r>
              <a:rPr lang="fr-FR" b="1" dirty="0" smtClean="0"/>
              <a:t> </a:t>
            </a:r>
            <a:r>
              <a:rPr lang="fr-FR" b="1" dirty="0" err="1" smtClean="0"/>
              <a:t>even</a:t>
            </a:r>
            <a:r>
              <a:rPr lang="fr-FR" b="1" dirty="0" smtClean="0"/>
              <a:t> more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others</a:t>
            </a:r>
            <a:r>
              <a:rPr lang="fr-FR" b="1" dirty="0" smtClean="0"/>
              <a:t>, South </a:t>
            </a:r>
            <a:r>
              <a:rPr lang="fr-FR" b="1" dirty="0" err="1" smtClean="0"/>
              <a:t>Africa</a:t>
            </a:r>
            <a:r>
              <a:rPr lang="fr-FR" b="1" dirty="0" smtClean="0"/>
              <a:t> </a:t>
            </a:r>
            <a:r>
              <a:rPr lang="fr-FR" b="1" dirty="0" err="1" smtClean="0"/>
              <a:t>needs</a:t>
            </a:r>
            <a:r>
              <a:rPr lang="fr-FR" b="1" dirty="0" smtClean="0"/>
              <a:t> more </a:t>
            </a:r>
            <a:r>
              <a:rPr lang="fr-FR" b="1" dirty="0" err="1" smtClean="0"/>
              <a:t>transparency</a:t>
            </a:r>
            <a:r>
              <a:rPr lang="fr-FR" b="1" dirty="0" smtClean="0"/>
              <a:t> about </a:t>
            </a:r>
            <a:r>
              <a:rPr lang="fr-FR" b="1" dirty="0" err="1" smtClean="0"/>
              <a:t>income</a:t>
            </a:r>
            <a:r>
              <a:rPr lang="fr-FR" b="1" dirty="0" smtClean="0"/>
              <a:t> and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. </a:t>
            </a:r>
            <a:r>
              <a:rPr lang="fr-FR" dirty="0" smtClean="0"/>
              <a:t>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= </a:t>
            </a:r>
            <a:r>
              <a:rPr lang="fr-FR" dirty="0" err="1" smtClean="0"/>
              <a:t>powerful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produce</a:t>
            </a:r>
            <a:r>
              <a:rPr lang="fr-FR" dirty="0" smtClean="0"/>
              <a:t> information &amp; to </a:t>
            </a:r>
            <a:r>
              <a:rPr lang="fr-FR" dirty="0" err="1" smtClean="0"/>
              <a:t>limit</a:t>
            </a:r>
            <a:r>
              <a:rPr lang="fr-FR" dirty="0" smtClean="0"/>
              <a:t> concentration of </a:t>
            </a:r>
            <a:r>
              <a:rPr lang="fr-FR" dirty="0" err="1" smtClean="0"/>
              <a:t>property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BEE polices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voluntary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transactions are </a:t>
            </a:r>
            <a:r>
              <a:rPr lang="fr-FR" dirty="0" err="1" smtClean="0"/>
              <a:t>probably</a:t>
            </a:r>
            <a:r>
              <a:rPr lang="fr-FR" dirty="0" smtClean="0"/>
              <a:t> not </a:t>
            </a:r>
            <a:r>
              <a:rPr lang="fr-FR" dirty="0" err="1" smtClean="0"/>
              <a:t>enough</a:t>
            </a:r>
            <a:r>
              <a:rPr lang="fr-FR" dirty="0" smtClean="0"/>
              <a:t>. 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= </a:t>
            </a:r>
            <a:r>
              <a:rPr lang="fr-FR" dirty="0" err="1" smtClean="0"/>
              <a:t>equivalent</a:t>
            </a:r>
            <a:r>
              <a:rPr lang="fr-FR" dirty="0" smtClean="0"/>
              <a:t> of permanent land </a:t>
            </a:r>
            <a:r>
              <a:rPr lang="fr-FR" dirty="0" err="1" smtClean="0"/>
              <a:t>reform</a:t>
            </a:r>
            <a:r>
              <a:rPr lang="fr-FR" dirty="0" smtClean="0"/>
              <a:t>. </a:t>
            </a:r>
            <a:r>
              <a:rPr lang="fr-FR" dirty="0" err="1" smtClean="0"/>
              <a:t>Wealth</a:t>
            </a:r>
            <a:r>
              <a:rPr lang="fr-FR" dirty="0" smtClean="0"/>
              <a:t> redistribution </a:t>
            </a:r>
            <a:r>
              <a:rPr lang="fr-FR" dirty="0" err="1" smtClean="0"/>
              <a:t>played</a:t>
            </a:r>
            <a:r>
              <a:rPr lang="fr-FR" dirty="0" smtClean="0"/>
              <a:t> a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successful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in </a:t>
            </a:r>
            <a:r>
              <a:rPr lang="fr-FR" dirty="0" err="1" smtClean="0"/>
              <a:t>Asia</a:t>
            </a:r>
            <a:r>
              <a:rPr lang="fr-FR" dirty="0" smtClean="0"/>
              <a:t> &amp; Europe.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1532</Words>
  <Application>Microsoft Office PowerPoint</Application>
  <PresentationFormat>Affichage à l'écran (4:3)</PresentationFormat>
  <Paragraphs>99</Paragraphs>
  <Slides>45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48" baseType="lpstr">
      <vt:lpstr>Thème Office</vt:lpstr>
      <vt:lpstr>Acrobat Document</vt:lpstr>
      <vt:lpstr>Worksheet</vt:lpstr>
      <vt:lpstr>   Reflections on Inequality and Capital in the 21st century </vt:lpstr>
      <vt:lpstr>Diapositive 2</vt:lpstr>
      <vt:lpstr>Diapositive 3</vt:lpstr>
      <vt:lpstr>This presentation: three points</vt:lpstr>
      <vt:lpstr>Inequality in South Africa</vt:lpstr>
      <vt:lpstr>Diapositive 6</vt:lpstr>
      <vt:lpstr>Diapositive 7</vt:lpstr>
      <vt:lpstr>Diapositive 8</vt:lpstr>
      <vt:lpstr>Diapositive 9</vt:lpstr>
      <vt:lpstr>This presentation: three points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The metamorphosis of capital</vt:lpstr>
      <vt:lpstr>Diapositive 26</vt:lpstr>
      <vt:lpstr>Diapositive 27</vt:lpstr>
      <vt:lpstr>Diapositive 28</vt:lpstr>
      <vt:lpstr>Diapositive 29</vt:lpstr>
      <vt:lpstr>Diapositive 30</vt:lpstr>
      <vt:lpstr>Capital &amp; inequality in America</vt:lpstr>
      <vt:lpstr>Diapositive 32</vt:lpstr>
      <vt:lpstr>Diapositive 33</vt:lpstr>
      <vt:lpstr>Diapositive 34</vt:lpstr>
      <vt:lpstr>Diapositive 35</vt:lpstr>
      <vt:lpstr>Capital &amp; inequality in Germany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366</cp:revision>
  <cp:lastPrinted>2015-03-04T14:43:22Z</cp:lastPrinted>
  <dcterms:created xsi:type="dcterms:W3CDTF">2013-09-25T21:11:06Z</dcterms:created>
  <dcterms:modified xsi:type="dcterms:W3CDTF">2015-09-29T10:17:15Z</dcterms:modified>
</cp:coreProperties>
</file>