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62" r:id="rId3"/>
    <p:sldId id="299" r:id="rId4"/>
    <p:sldId id="300" r:id="rId5"/>
    <p:sldId id="301" r:id="rId6"/>
    <p:sldId id="281" r:id="rId7"/>
    <p:sldId id="282" r:id="rId8"/>
    <p:sldId id="304" r:id="rId9"/>
    <p:sldId id="302" r:id="rId10"/>
    <p:sldId id="303" r:id="rId11"/>
    <p:sldId id="280" r:id="rId12"/>
    <p:sldId id="260" r:id="rId13"/>
    <p:sldId id="287" r:id="rId14"/>
    <p:sldId id="307" r:id="rId15"/>
    <p:sldId id="305" r:id="rId16"/>
    <p:sldId id="296" r:id="rId17"/>
    <p:sldId id="308" r:id="rId18"/>
    <p:sldId id="283" r:id="rId19"/>
    <p:sldId id="265" r:id="rId20"/>
    <p:sldId id="267" r:id="rId21"/>
    <p:sldId id="266" r:id="rId22"/>
    <p:sldId id="268" r:id="rId23"/>
    <p:sldId id="293" r:id="rId24"/>
    <p:sldId id="269" r:id="rId25"/>
    <p:sldId id="270" r:id="rId26"/>
    <p:sldId id="271" r:id="rId27"/>
    <p:sldId id="272" r:id="rId28"/>
    <p:sldId id="309" r:id="rId29"/>
    <p:sldId id="310" r:id="rId30"/>
    <p:sldId id="311" r:id="rId31"/>
    <p:sldId id="273" r:id="rId32"/>
    <p:sldId id="312" r:id="rId33"/>
    <p:sldId id="284" r:id="rId34"/>
    <p:sldId id="297" r:id="rId35"/>
    <p:sldId id="261" r:id="rId36"/>
    <p:sldId id="313" r:id="rId37"/>
    <p:sldId id="274" r:id="rId38"/>
    <p:sldId id="275" r:id="rId39"/>
    <p:sldId id="294" r:id="rId40"/>
    <p:sldId id="276" r:id="rId41"/>
    <p:sldId id="315" r:id="rId42"/>
    <p:sldId id="277" r:id="rId43"/>
    <p:sldId id="314" r:id="rId44"/>
    <p:sldId id="278" r:id="rId45"/>
    <p:sldId id="279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Growth and Inequality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</a:t>
            </a:r>
            <a:r>
              <a:rPr lang="en-US" sz="3500" b="1" dirty="0" smtClean="0"/>
              <a:t>Economics</a:t>
            </a:r>
          </a:p>
          <a:p>
            <a:r>
              <a:rPr lang="en-US" dirty="0" smtClean="0"/>
              <a:t>OECD, Growth Dialogue, March 20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1721</Words>
  <Application>Microsoft Office PowerPoint</Application>
  <PresentationFormat>Affichage à l'écran (4:3)</PresentationFormat>
  <Paragraphs>106</Paragraphs>
  <Slides>46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Thème Office</vt:lpstr>
      <vt:lpstr>Acrobat Document</vt:lpstr>
      <vt:lpstr> Growth and Inequality </vt:lpstr>
      <vt:lpstr>Diapositive 2</vt:lpstr>
      <vt:lpstr>Diapositive 3</vt:lpstr>
      <vt:lpstr>Diapositive 4</vt:lpstr>
      <vt:lpstr>Diapositive 5</vt:lpstr>
      <vt:lpstr>This presentation: three points</vt:lpstr>
      <vt:lpstr>1. The return of a wealth-based society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The future of wealth concentration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3. Inequality in America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211</cp:revision>
  <dcterms:created xsi:type="dcterms:W3CDTF">2013-09-25T21:11:06Z</dcterms:created>
  <dcterms:modified xsi:type="dcterms:W3CDTF">2014-02-04T21:58:14Z</dcterms:modified>
</cp:coreProperties>
</file>