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2" r:id="rId3"/>
    <p:sldId id="299" r:id="rId4"/>
    <p:sldId id="300" r:id="rId5"/>
    <p:sldId id="301" r:id="rId6"/>
    <p:sldId id="281" r:id="rId7"/>
    <p:sldId id="32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82" r:id="rId18"/>
    <p:sldId id="304" r:id="rId19"/>
    <p:sldId id="302" r:id="rId20"/>
    <p:sldId id="303" r:id="rId21"/>
    <p:sldId id="280" r:id="rId22"/>
    <p:sldId id="260" r:id="rId23"/>
    <p:sldId id="287" r:id="rId24"/>
    <p:sldId id="307" r:id="rId25"/>
    <p:sldId id="305" r:id="rId26"/>
    <p:sldId id="296" r:id="rId27"/>
    <p:sldId id="308" r:id="rId28"/>
    <p:sldId id="283" r:id="rId29"/>
    <p:sldId id="265" r:id="rId30"/>
    <p:sldId id="267" r:id="rId31"/>
    <p:sldId id="266" r:id="rId32"/>
    <p:sldId id="268" r:id="rId33"/>
    <p:sldId id="293" r:id="rId34"/>
    <p:sldId id="269" r:id="rId35"/>
    <p:sldId id="270" r:id="rId36"/>
    <p:sldId id="271" r:id="rId37"/>
    <p:sldId id="272" r:id="rId38"/>
    <p:sldId id="309" r:id="rId39"/>
    <p:sldId id="310" r:id="rId40"/>
    <p:sldId id="311" r:id="rId41"/>
    <p:sldId id="273" r:id="rId42"/>
    <p:sldId id="312" r:id="rId43"/>
    <p:sldId id="284" r:id="rId44"/>
    <p:sldId id="297" r:id="rId45"/>
    <p:sldId id="261" r:id="rId46"/>
    <p:sldId id="313" r:id="rId47"/>
    <p:sldId id="274" r:id="rId48"/>
    <p:sldId id="275" r:id="rId49"/>
    <p:sldId id="294" r:id="rId50"/>
    <p:sldId id="276" r:id="rId51"/>
    <p:sldId id="315" r:id="rId52"/>
    <p:sldId id="277" r:id="rId53"/>
    <p:sldId id="314" r:id="rId54"/>
    <p:sldId id="278" r:id="rId55"/>
    <p:sldId id="279" r:id="rId56"/>
    <p:sldId id="286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Taipei, November </a:t>
            </a:r>
            <a:r>
              <a:rPr lang="en-US" smtClean="0"/>
              <a:t>17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China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maybe</a:t>
            </a:r>
            <a:r>
              <a:rPr lang="fr-FR" sz="3400" dirty="0" smtClean="0"/>
              <a:t> the </a:t>
            </a:r>
            <a:r>
              <a:rPr lang="fr-FR" sz="3400" dirty="0" err="1" smtClean="0"/>
              <a:t>level</a:t>
            </a:r>
            <a:r>
              <a:rPr lang="fr-FR" sz="3400" dirty="0" smtClean="0"/>
              <a:t> and the </a:t>
            </a:r>
            <a:r>
              <a:rPr lang="fr-FR" sz="3400" dirty="0" err="1" smtClean="0"/>
              <a:t>rise</a:t>
            </a:r>
            <a:r>
              <a:rPr lang="fr-FR" sz="3400" dirty="0" smtClean="0"/>
              <a:t> of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were</a:t>
            </a:r>
            <a:r>
              <a:rPr lang="fr-FR" sz="3400" dirty="0" smtClean="0"/>
              <a:t> </a:t>
            </a:r>
            <a:r>
              <a:rPr lang="fr-FR" sz="3400" dirty="0" err="1" smtClean="0"/>
              <a:t>less</a:t>
            </a:r>
            <a:r>
              <a:rPr lang="fr-FR" sz="3400" dirty="0" smtClean="0"/>
              <a:t>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in China in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decades</a:t>
            </a:r>
            <a:r>
              <a:rPr lang="fr-FR" sz="3400" dirty="0" smtClean="0"/>
              <a:t>; but the 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the </a:t>
            </a:r>
            <a:r>
              <a:rPr lang="fr-FR" sz="3400" dirty="0" err="1" smtClean="0"/>
              <a:t>lack</a:t>
            </a:r>
            <a:r>
              <a:rPr lang="fr-FR" sz="3400" dirty="0" smtClean="0"/>
              <a:t> of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China; </a:t>
            </a:r>
            <a:r>
              <a:rPr lang="fr-FR" sz="3400" dirty="0" err="1" smtClean="0"/>
              <a:t>so</a:t>
            </a:r>
            <a:r>
              <a:rPr lang="fr-FR" sz="3400" dirty="0" smtClean="0"/>
              <a:t>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(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)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China, but </a:t>
            </a:r>
            <a:r>
              <a:rPr lang="fr-FR" sz="3400" dirty="0" err="1" smtClean="0"/>
              <a:t>with</a:t>
            </a:r>
            <a:r>
              <a:rPr lang="fr-FR" sz="3400" dirty="0" smtClean="0"/>
              <a:t> a </a:t>
            </a:r>
            <a:r>
              <a:rPr lang="fr-FR" sz="3400" dirty="0" err="1" smtClean="0"/>
              <a:t>bigger</a:t>
            </a:r>
            <a:r>
              <a:rPr lang="fr-FR" sz="3400" dirty="0" smtClean="0"/>
              <a:t> </a:t>
            </a:r>
            <a:r>
              <a:rPr lang="fr-FR" sz="3400" dirty="0" err="1" smtClean="0"/>
              <a:t>share</a:t>
            </a:r>
            <a:r>
              <a:rPr lang="fr-FR" sz="3400" dirty="0" smtClean="0"/>
              <a:t> of public capital in national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(30-40% in China, vs 0-10% in Europe-US-</a:t>
            </a:r>
            <a:r>
              <a:rPr lang="fr-FR" sz="3400" dirty="0" err="1" smtClean="0"/>
              <a:t>Japan</a:t>
            </a:r>
            <a:r>
              <a:rPr lang="fr-FR" sz="3400" dirty="0" smtClean="0"/>
              <a:t>)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significant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top 10%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shares</a:t>
            </a:r>
            <a:r>
              <a:rPr lang="fr-FR" sz="3400" dirty="0" smtClean="0"/>
              <a:t> (about 60%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2000,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Europe; vs about 70-75%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2014,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US?);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China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2033</Words>
  <Application>Microsoft Office PowerPoint</Application>
  <PresentationFormat>Affichage à l'écran (4:3)</PresentationFormat>
  <Paragraphs>124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China vs Europe-US-Japan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Conclusions</vt:lpstr>
      <vt:lpstr>Diapositive 16</vt:lpstr>
      <vt:lpstr>1. The return of a wealth-based society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The future of wealth concentration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3. Inequality in America (« meritocratic extremism »)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242</cp:revision>
  <dcterms:created xsi:type="dcterms:W3CDTF">2013-09-25T21:11:06Z</dcterms:created>
  <dcterms:modified xsi:type="dcterms:W3CDTF">2014-11-10T08:47:10Z</dcterms:modified>
</cp:coreProperties>
</file>