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26" r:id="rId5"/>
    <p:sldId id="301" r:id="rId6"/>
    <p:sldId id="281" r:id="rId7"/>
    <p:sldId id="330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Oslo</a:t>
            </a:r>
            <a:r>
              <a:rPr lang="en-US" dirty="0" smtClean="0"/>
              <a:t>, </a:t>
            </a:r>
            <a:r>
              <a:rPr lang="en-US" dirty="0" smtClean="0"/>
              <a:t>December </a:t>
            </a:r>
            <a:r>
              <a:rPr lang="en-US" dirty="0" smtClean="0"/>
              <a:t>12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1866</Words>
  <Application>Microsoft Office PowerPoint</Application>
  <PresentationFormat>Affichage à l'écran (4:3)</PresentationFormat>
  <Paragraphs>116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59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262</cp:revision>
  <dcterms:created xsi:type="dcterms:W3CDTF">2013-09-25T21:11:06Z</dcterms:created>
  <dcterms:modified xsi:type="dcterms:W3CDTF">2014-12-10T08:41:50Z</dcterms:modified>
</cp:coreProperties>
</file>