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06/10/2014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Milano</a:t>
            </a:r>
            <a:r>
              <a:rPr lang="en-US" smtClean="0"/>
              <a:t>, </a:t>
            </a:r>
            <a:r>
              <a:rPr lang="en-US" smtClean="0"/>
              <a:t>October </a:t>
            </a:r>
            <a:r>
              <a:rPr lang="en-US" smtClean="0"/>
              <a:t>8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1866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225</cp:revision>
  <dcterms:created xsi:type="dcterms:W3CDTF">2013-09-25T21:11:06Z</dcterms:created>
  <dcterms:modified xsi:type="dcterms:W3CDTF">2014-10-06T15:22:23Z</dcterms:modified>
</cp:coreProperties>
</file>