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Mexico City</a:t>
            </a:r>
            <a:r>
              <a:rPr lang="en-US" dirty="0" smtClean="0"/>
              <a:t>, </a:t>
            </a:r>
            <a:r>
              <a:rPr lang="en-US" dirty="0" smtClean="0"/>
              <a:t>Dec</a:t>
            </a:r>
            <a:r>
              <a:rPr lang="en-US" dirty="0" smtClean="0"/>
              <a:t>ember </a:t>
            </a:r>
            <a:r>
              <a:rPr lang="en-US" dirty="0" smtClean="0"/>
              <a:t>5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Mexico </a:t>
            </a:r>
            <a:r>
              <a:rPr lang="fr-FR" dirty="0" smtClean="0"/>
              <a:t>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smtClean="0"/>
              <a:t>Mexico, </a:t>
            </a:r>
            <a:r>
              <a:rPr lang="fr-FR" sz="3400" dirty="0" smtClean="0"/>
              <a:t>and </a:t>
            </a:r>
            <a:r>
              <a:rPr lang="fr-FR" sz="3400" dirty="0" err="1" smtClean="0"/>
              <a:t>across</a:t>
            </a:r>
            <a:r>
              <a:rPr lang="fr-FR" sz="3400" dirty="0" smtClean="0"/>
              <a:t> </a:t>
            </a:r>
            <a:r>
              <a:rPr lang="fr-FR" sz="3400" dirty="0" smtClean="0"/>
              <a:t>Latin </a:t>
            </a:r>
            <a:r>
              <a:rPr lang="fr-FR" sz="3400" dirty="0" err="1" smtClean="0"/>
              <a:t>A</a:t>
            </a:r>
            <a:r>
              <a:rPr lang="fr-FR" sz="3400" dirty="0" err="1" smtClean="0"/>
              <a:t>merica</a:t>
            </a:r>
            <a:r>
              <a:rPr lang="fr-FR" sz="3400" dirty="0" smtClean="0"/>
              <a:t>; </a:t>
            </a:r>
            <a:r>
              <a:rPr lang="fr-FR" sz="3400" dirty="0" smtClean="0"/>
              <a:t>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little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 in </a:t>
            </a:r>
            <a:r>
              <a:rPr lang="fr-FR" sz="3400" dirty="0" smtClean="0"/>
              <a:t>Mexico; </a:t>
            </a:r>
            <a:r>
              <a:rPr lang="fr-FR" sz="3400" dirty="0" err="1" smtClean="0"/>
              <a:t>same</a:t>
            </a:r>
            <a:r>
              <a:rPr lang="fr-FR" sz="3400" dirty="0" smtClean="0"/>
              <a:t> </a:t>
            </a:r>
            <a:r>
              <a:rPr lang="fr-FR" sz="3400" dirty="0" err="1" smtClean="0"/>
              <a:t>pb</a:t>
            </a:r>
            <a:r>
              <a:rPr lang="fr-FR" sz="3400" dirty="0" smtClean="0"/>
              <a:t> as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 (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err="1" smtClean="0"/>
              <a:t>next</a:t>
            </a:r>
            <a:r>
              <a:rPr lang="fr-FR" sz="3400" dirty="0" smtClean="0"/>
              <a:t> </a:t>
            </a:r>
            <a:r>
              <a:rPr lang="fr-FR" sz="3400" dirty="0" err="1" smtClean="0"/>
              <a:t>slides</a:t>
            </a:r>
            <a:r>
              <a:rPr lang="fr-FR" sz="3400" dirty="0" smtClean="0"/>
              <a:t>) 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</a:t>
            </a:r>
            <a:r>
              <a:rPr lang="fr-FR" sz="3400" dirty="0" smtClean="0"/>
              <a:t>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smtClean="0"/>
              <a:t>Mexico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</a:t>
            </a:r>
            <a:r>
              <a:rPr lang="fr-FR" sz="3400" dirty="0" err="1" smtClean="0"/>
              <a:t>publishing</a:t>
            </a:r>
            <a:r>
              <a:rPr lang="fr-FR" sz="3400" dirty="0" smtClean="0"/>
              <a:t> data </a:t>
            </a:r>
            <a:r>
              <a:rPr lang="fr-FR" sz="3400" dirty="0" err="1" smtClean="0"/>
              <a:t>from</a:t>
            </a:r>
            <a:r>
              <a:rPr lang="fr-FR" sz="3400" dirty="0" smtClean="0"/>
              <a:t>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smtClean="0"/>
              <a:t>social</a:t>
            </a:r>
            <a:r>
              <a:rPr lang="fr-FR" sz="3400" dirty="0" smtClean="0"/>
              <a:t> </a:t>
            </a:r>
            <a:r>
              <a:rPr lang="fr-FR" sz="3400" dirty="0" smtClean="0"/>
              <a:t>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r>
              <a:rPr lang="fr-FR" sz="3400" dirty="0" smtClean="0"/>
              <a:t>, and to </a:t>
            </a:r>
            <a:r>
              <a:rPr lang="fr-FR" sz="3400" dirty="0" err="1" smtClean="0"/>
              <a:t>fight</a:t>
            </a:r>
            <a:r>
              <a:rPr lang="fr-FR" sz="3400" dirty="0" smtClean="0"/>
              <a:t> corruption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2135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Mexico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260</cp:revision>
  <dcterms:created xsi:type="dcterms:W3CDTF">2013-09-25T21:11:06Z</dcterms:created>
  <dcterms:modified xsi:type="dcterms:W3CDTF">2014-12-02T12:54:35Z</dcterms:modified>
</cp:coreProperties>
</file>