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26" r:id="rId5"/>
    <p:sldId id="301" r:id="rId6"/>
    <p:sldId id="316" r:id="rId7"/>
    <p:sldId id="334" r:id="rId8"/>
    <p:sldId id="317" r:id="rId9"/>
    <p:sldId id="318" r:id="rId10"/>
    <p:sldId id="319" r:id="rId11"/>
    <p:sldId id="321" r:id="rId12"/>
    <p:sldId id="322" r:id="rId13"/>
    <p:sldId id="324" r:id="rId14"/>
    <p:sldId id="331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4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19953E-2"/>
          <c:y val="0.10644339221110907"/>
          <c:w val="0.88073394495412749"/>
          <c:h val="0.75543478260869656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3.4088377503539387</c:v>
                </c:pt>
                <c:pt idx="2">
                  <c:v>3.4871415454462378</c:v>
                </c:pt>
                <c:pt idx="3">
                  <c:v>3.3918808399870994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3.4551967348475943</c:v>
                </c:pt>
                <c:pt idx="16">
                  <c:v>3.6350989216437766</c:v>
                </c:pt>
                <c:pt idx="17">
                  <c:v>3.6619046165247711</c:v>
                </c:pt>
                <c:pt idx="18">
                  <c:v>3.6226930462800122</c:v>
                </c:pt>
                <c:pt idx="19">
                  <c:v>3.729376527050341</c:v>
                </c:pt>
                <c:pt idx="20">
                  <c:v>3.721940025269058</c:v>
                </c:pt>
                <c:pt idx="21">
                  <c:v>3.7741848893065293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3.7760689748010035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4.5210899378063907</c:v>
                </c:pt>
                <c:pt idx="30">
                  <c:v>4.5034758561164949</c:v>
                </c:pt>
                <c:pt idx="31">
                  <c:v>4.3644973440999006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4.4712052535142393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4.3601604779179945</c:v>
                </c:pt>
                <c:pt idx="39">
                  <c:v>4.0607640596731978</c:v>
                </c:pt>
                <c:pt idx="40">
                  <c:v>4.0992189539340282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3.7475361922898394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4.8822594234633447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5.2978305618223906</c:v>
                </c:pt>
                <c:pt idx="17">
                  <c:v>6.1063262666239888</c:v>
                </c:pt>
                <c:pt idx="18">
                  <c:v>6.5578018170312964</c:v>
                </c:pt>
                <c:pt idx="19">
                  <c:v>6.9228301425026499</c:v>
                </c:pt>
                <c:pt idx="20">
                  <c:v>6.9852527005602605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5.9201108144394388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5.8363651153404383</c:v>
                </c:pt>
                <c:pt idx="33">
                  <c:v>5.8054739165566698</c:v>
                </c:pt>
                <c:pt idx="34">
                  <c:v>5.7075874671510807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6.01237485111238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2.1847991216575484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2.4860350732181558</c:v>
                </c:pt>
                <c:pt idx="10">
                  <c:v>2.5296440222245997</c:v>
                </c:pt>
                <c:pt idx="11">
                  <c:v>2.6201322868662684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3.0424496533809418</c:v>
                </c:pt>
                <c:pt idx="18">
                  <c:v>3.0329746019884198</c:v>
                </c:pt>
                <c:pt idx="19">
                  <c:v>3.0119389996468557</c:v>
                </c:pt>
                <c:pt idx="20">
                  <c:v>2.933374656325713</c:v>
                </c:pt>
                <c:pt idx="21">
                  <c:v>2.8688145573027195</c:v>
                </c:pt>
                <c:pt idx="22">
                  <c:v>2.897518188713164</c:v>
                </c:pt>
                <c:pt idx="23">
                  <c:v>3.0368559996699944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3.2075004078354623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3.564739378265386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3.8369509218736044</c:v>
                </c:pt>
                <c:pt idx="36">
                  <c:v>3.7778984791625541</c:v>
                </c:pt>
                <c:pt idx="37">
                  <c:v>3.7904863078375843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3.1466978262364123</c:v>
                </c:pt>
                <c:pt idx="7">
                  <c:v>3.1666940300571582</c:v>
                </c:pt>
                <c:pt idx="8">
                  <c:v>3.1886387184295444</c:v>
                </c:pt>
                <c:pt idx="9">
                  <c:v>3.1889673551272812</c:v>
                </c:pt>
                <c:pt idx="10">
                  <c:v>3.2118056113271001</c:v>
                </c:pt>
                <c:pt idx="11">
                  <c:v>3.2074398077050463</c:v>
                </c:pt>
                <c:pt idx="12">
                  <c:v>3.1283475539150962</c:v>
                </c:pt>
                <c:pt idx="13">
                  <c:v>3.1471068276818892</c:v>
                </c:pt>
                <c:pt idx="14">
                  <c:v>3.1560138321158488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3.3777166704724593</c:v>
                </c:pt>
                <c:pt idx="20">
                  <c:v>3.4302072819613163</c:v>
                </c:pt>
                <c:pt idx="21">
                  <c:v>3.4168603017587329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3.3918291219630534</c:v>
                </c:pt>
                <c:pt idx="25">
                  <c:v>3.3335177678547403</c:v>
                </c:pt>
                <c:pt idx="26">
                  <c:v>3.3633995976710409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3.8453884378285008</c:v>
                </c:pt>
                <c:pt idx="32">
                  <c:v>3.99389592998013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4.99891524426583</c:v>
                </c:pt>
                <c:pt idx="36">
                  <c:v>5.3381694123482903</c:v>
                </c:pt>
                <c:pt idx="37">
                  <c:v>5.5345988168285443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3.3735529856295434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2.842642853053603</c:v>
                </c:pt>
                <c:pt idx="8">
                  <c:v>2.9820666097118469</c:v>
                </c:pt>
                <c:pt idx="9">
                  <c:v>3.1287144009124153</c:v>
                </c:pt>
                <c:pt idx="10">
                  <c:v>3.0913867276346281</c:v>
                </c:pt>
                <c:pt idx="11">
                  <c:v>3.0984842454713228</c:v>
                </c:pt>
                <c:pt idx="12">
                  <c:v>3.1436939188295252</c:v>
                </c:pt>
                <c:pt idx="13">
                  <c:v>3.2209356606021604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3.6097570683270503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4.2907495651636971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4.1150815702774279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5.1455500736180682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4.6480218685169286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5.2187601920292659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2.3921563764711808</c:v>
                </c:pt>
                <c:pt idx="1">
                  <c:v>2.4484560934606541</c:v>
                </c:pt>
                <c:pt idx="2">
                  <c:v>2.5776339785968752</c:v>
                </c:pt>
                <c:pt idx="3">
                  <c:v>2.5316735314332943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2.9399636053426002</c:v>
                </c:pt>
                <c:pt idx="9">
                  <c:v>2.9844824821481608</c:v>
                </c:pt>
                <c:pt idx="10">
                  <c:v>3.2191418964414136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3.7839347408454072</c:v>
                </c:pt>
                <c:pt idx="14">
                  <c:v>3.68725754425826</c:v>
                </c:pt>
                <c:pt idx="15">
                  <c:v>3.6301378278245329</c:v>
                </c:pt>
                <c:pt idx="16">
                  <c:v>3.7118860434788834</c:v>
                </c:pt>
                <c:pt idx="17">
                  <c:v>3.7256482545531227</c:v>
                </c:pt>
                <c:pt idx="18">
                  <c:v>3.6910340879659338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5.7515775874857402</c:v>
                </c:pt>
                <c:pt idx="24">
                  <c:v>5.558969647918814</c:v>
                </c:pt>
                <c:pt idx="25">
                  <c:v>5.1838702041174001</c:v>
                </c:pt>
                <c:pt idx="26">
                  <c:v>5.1355548143458956</c:v>
                </c:pt>
                <c:pt idx="27">
                  <c:v>5.2948199364686852</c:v>
                </c:pt>
                <c:pt idx="28">
                  <c:v>5.508488863869756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5.695575157341934</c:v>
                </c:pt>
                <c:pt idx="33">
                  <c:v>5.8837604481548444</c:v>
                </c:pt>
                <c:pt idx="34">
                  <c:v>5.9956417726836788</c:v>
                </c:pt>
                <c:pt idx="35">
                  <c:v>6.2362241942999077</c:v>
                </c:pt>
                <c:pt idx="36">
                  <c:v>6.3720845158979342</c:v>
                </c:pt>
                <c:pt idx="37">
                  <c:v>6.424831816252107</c:v>
                </c:pt>
                <c:pt idx="38">
                  <c:v>6.6071118669644759</c:v>
                </c:pt>
                <c:pt idx="39">
                  <c:v>6.9084990871159802</c:v>
                </c:pt>
                <c:pt idx="40">
                  <c:v>6.7647115720394435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2.5189944068433943</c:v>
                </c:pt>
                <c:pt idx="2">
                  <c:v>2.5107244177950543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2.4161385011287249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2.6440159184476562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2.7683675049909393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2.8394290166198743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3.4766718737102389</c:v>
                </c:pt>
                <c:pt idx="25">
                  <c:v>3.4629348575350689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3.8041617531575609</c:v>
                </c:pt>
                <c:pt idx="29">
                  <c:v>3.7748101001949279</c:v>
                </c:pt>
                <c:pt idx="30">
                  <c:v>3.6548429653820849</c:v>
                </c:pt>
                <c:pt idx="31">
                  <c:v>3.6803367211466149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3.8275212688438662</c:v>
                </c:pt>
                <c:pt idx="39">
                  <c:v>4.1259128728981942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3.3849122554023388</c:v>
                </c:pt>
                <c:pt idx="2">
                  <c:v>3.440290472127149</c:v>
                </c:pt>
                <c:pt idx="3">
                  <c:v>3.4712556642592669</c:v>
                </c:pt>
                <c:pt idx="4">
                  <c:v>3.481021892108298</c:v>
                </c:pt>
                <c:pt idx="5">
                  <c:v>3.4884467788623392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3.4535062417602549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3.5072751152537194</c:v>
                </c:pt>
                <c:pt idx="18">
                  <c:v>3.552833826848774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4.09888554022218</c:v>
                </c:pt>
                <c:pt idx="23">
                  <c:v>4.0300877928265795</c:v>
                </c:pt>
                <c:pt idx="24">
                  <c:v>4.0786015030136005</c:v>
                </c:pt>
                <c:pt idx="25">
                  <c:v>4.1171195564420691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4.2885540538951004</c:v>
                </c:pt>
                <c:pt idx="30">
                  <c:v>4.4237648571569697</c:v>
                </c:pt>
                <c:pt idx="31">
                  <c:v>4.5384763496205816</c:v>
                </c:pt>
                <c:pt idx="32">
                  <c:v>4.6320516418748285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5.3206272356994964</c:v>
                </c:pt>
                <c:pt idx="37">
                  <c:v>5.5520363994264752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5.1791184923126581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3.8533584195096067</c:v>
                </c:pt>
                <c:pt idx="19" formatCode="0%">
                  <c:v>4.1559617794065753</c:v>
                </c:pt>
                <c:pt idx="20" formatCode="0%">
                  <c:v>4.3486414248548977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6.6559644735479218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28217856"/>
        <c:axId val="128230912"/>
      </c:scatterChart>
      <c:valAx>
        <c:axId val="128217856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14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8230912"/>
        <c:crosses val="autoZero"/>
        <c:crossBetween val="midCat"/>
      </c:valAx>
      <c:valAx>
        <c:axId val="128230912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14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2821785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78E-2"/>
          <c:y val="0.11059303397886076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Madrid</a:t>
            </a:r>
            <a:r>
              <a:rPr lang="en-US" dirty="0" smtClean="0"/>
              <a:t>, January </a:t>
            </a:r>
            <a:r>
              <a:rPr lang="en-US" dirty="0" smtClean="0"/>
              <a:t>8</a:t>
            </a:r>
            <a:r>
              <a:rPr lang="en-US" dirty="0" smtClean="0"/>
              <a:t>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1751</Words>
  <Application>Microsoft Office PowerPoint</Application>
  <PresentationFormat>Affichage à l'écran (4:3)</PresentationFormat>
  <Paragraphs>111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This presentation: three points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 (« meritocratic extremism »)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266</cp:revision>
  <dcterms:created xsi:type="dcterms:W3CDTF">2013-09-25T21:11:06Z</dcterms:created>
  <dcterms:modified xsi:type="dcterms:W3CDTF">2015-01-05T10:37:15Z</dcterms:modified>
</cp:coreProperties>
</file>