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7" r:id="rId2"/>
    <p:sldId id="262" r:id="rId3"/>
    <p:sldId id="299" r:id="rId4"/>
    <p:sldId id="300" r:id="rId5"/>
    <p:sldId id="301" r:id="rId6"/>
    <p:sldId id="281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282" r:id="rId17"/>
    <p:sldId id="304" r:id="rId18"/>
    <p:sldId id="302" r:id="rId19"/>
    <p:sldId id="303" r:id="rId20"/>
    <p:sldId id="280" r:id="rId21"/>
    <p:sldId id="260" r:id="rId22"/>
    <p:sldId id="287" r:id="rId23"/>
    <p:sldId id="307" r:id="rId24"/>
    <p:sldId id="305" r:id="rId25"/>
    <p:sldId id="296" r:id="rId26"/>
    <p:sldId id="308" r:id="rId27"/>
    <p:sldId id="283" r:id="rId28"/>
    <p:sldId id="265" r:id="rId29"/>
    <p:sldId id="267" r:id="rId30"/>
    <p:sldId id="266" r:id="rId31"/>
    <p:sldId id="268" r:id="rId32"/>
    <p:sldId id="293" r:id="rId33"/>
    <p:sldId id="269" r:id="rId34"/>
    <p:sldId id="270" r:id="rId35"/>
    <p:sldId id="271" r:id="rId36"/>
    <p:sldId id="272" r:id="rId37"/>
    <p:sldId id="309" r:id="rId38"/>
    <p:sldId id="310" r:id="rId39"/>
    <p:sldId id="311" r:id="rId40"/>
    <p:sldId id="273" r:id="rId41"/>
    <p:sldId id="312" r:id="rId42"/>
    <p:sldId id="284" r:id="rId43"/>
    <p:sldId id="297" r:id="rId44"/>
    <p:sldId id="261" r:id="rId45"/>
    <p:sldId id="313" r:id="rId46"/>
    <p:sldId id="274" r:id="rId47"/>
    <p:sldId id="275" r:id="rId48"/>
    <p:sldId id="294" r:id="rId49"/>
    <p:sldId id="276" r:id="rId50"/>
    <p:sldId id="315" r:id="rId51"/>
    <p:sldId id="277" r:id="rId52"/>
    <p:sldId id="314" r:id="rId53"/>
    <p:sldId id="278" r:id="rId54"/>
    <p:sldId id="279" r:id="rId55"/>
    <p:sldId id="286" r:id="rId5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01/09/2014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01/09/2014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01/09/2014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01/09/2014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01/09/2014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01/09/2014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01/09/2014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01/09/2014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01/09/2014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01/09/2014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01/09/2014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01/09/2014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01/09/2014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3501008"/>
            <a:ext cx="7200800" cy="1512168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dirty="0" smtClean="0"/>
              <a:t>Seoul</a:t>
            </a:r>
            <a:r>
              <a:rPr lang="en-US" dirty="0" smtClean="0"/>
              <a:t>, September </a:t>
            </a:r>
            <a:r>
              <a:rPr lang="en-US" dirty="0" smtClean="0"/>
              <a:t>19-20</a:t>
            </a:r>
            <a:r>
              <a:rPr lang="en-US" dirty="0" smtClean="0"/>
              <a:t> </a:t>
            </a:r>
            <a:r>
              <a:rPr lang="en-US" dirty="0" smtClean="0"/>
              <a:t>2014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14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4233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6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38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240360"/>
          </a:xfrm>
        </p:spPr>
        <p:txBody>
          <a:bodyPr/>
          <a:lstStyle/>
          <a:p>
            <a:pPr algn="ctr">
              <a:buNone/>
            </a:pPr>
            <a:r>
              <a:rPr lang="fr-FR" b="1" dirty="0" err="1" smtClean="0"/>
              <a:t>Supplementary</a:t>
            </a:r>
            <a:r>
              <a:rPr lang="fr-FR" b="1" dirty="0" smtClean="0"/>
              <a:t> </a:t>
            </a:r>
            <a:r>
              <a:rPr lang="fr-FR" b="1" dirty="0" err="1" smtClean="0"/>
              <a:t>slides</a:t>
            </a:r>
            <a:endParaRPr lang="fr-FR" b="1" dirty="0" smtClean="0"/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(long lecture version)</a:t>
            </a:r>
            <a:endParaRPr lang="fr-FR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6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78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10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</a:t>
            </a:r>
            <a:r>
              <a:rPr lang="fr-FR" sz="3400" dirty="0" smtClean="0"/>
              <a:t>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; I </a:t>
            </a:r>
            <a:r>
              <a:rPr lang="fr-FR" sz="3400" dirty="0" err="1" smtClean="0"/>
              <a:t>try</a:t>
            </a:r>
            <a:r>
              <a:rPr lang="fr-FR" sz="3400" dirty="0" smtClean="0"/>
              <a:t> to shift attention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to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ineq</a:t>
            </a:r>
            <a:r>
              <a:rPr lang="fr-FR" sz="3400" dirty="0" err="1" smtClean="0"/>
              <a:t>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</a:t>
            </a:r>
            <a:r>
              <a:rPr lang="fr-FR" sz="3400" dirty="0" smtClean="0"/>
              <a:t>(</a:t>
            </a:r>
            <a:r>
              <a:rPr lang="fr-FR" sz="3400" dirty="0" smtClean="0"/>
              <a:t>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9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5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3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6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87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3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091" name="Acrobat Document" r:id="rId3" imgW="4663844" imgH="6035563" progId="AcroExch.Document.7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11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5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8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07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31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5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5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88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0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8000"/>
        </p:xfrm>
        <a:graphic>
          <a:graphicData uri="http://schemas.openxmlformats.org/presentationml/2006/ole">
            <p:oleObj spid="_x0000_s109569" name="Acrobat Document" r:id="rId3" imgW="6416596" imgH="4534293" progId="AcroExch.Document.7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644951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82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30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dirty="0" smtClean="0"/>
              <a:t>(« </a:t>
            </a:r>
            <a:r>
              <a:rPr lang="fr-FR" sz="3600" dirty="0" err="1" smtClean="0"/>
              <a:t>meritocratic</a:t>
            </a:r>
            <a:r>
              <a:rPr lang="fr-FR" sz="3600" dirty="0" smtClean="0"/>
              <a:t> </a:t>
            </a:r>
            <a:r>
              <a:rPr lang="fr-FR" sz="3600" dirty="0" err="1" smtClean="0"/>
              <a:t>extremism</a:t>
            </a:r>
            <a:r>
              <a:rPr lang="fr-FR" sz="3600" dirty="0" smtClean="0"/>
              <a:t> »)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9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8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5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0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27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51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08545" name="Acrobat Document" r:id="rId3" imgW="6416596" imgH="4534293" progId="AcroExch.Document.7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271857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697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7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79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2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</a:t>
            </a:r>
            <a:r>
              <a:rPr lang="fr-FR" dirty="0" smtClean="0"/>
              <a:t>world.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4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3926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290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2570</TotalTime>
  <Words>1866</Words>
  <Application>Microsoft Office PowerPoint</Application>
  <PresentationFormat>Affichage à l'écran (4:3)</PresentationFormat>
  <Paragraphs>116</Paragraphs>
  <Slides>55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57" baseType="lpstr">
      <vt:lpstr>Thème Office</vt:lpstr>
      <vt:lpstr>Acrobat Document</vt:lpstr>
      <vt:lpstr>   Capital in the 21st century </vt:lpstr>
      <vt:lpstr>Diapositive 2</vt:lpstr>
      <vt:lpstr>Diapositive 3</vt:lpstr>
      <vt:lpstr>Diapositive 4</vt:lpstr>
      <vt:lpstr>Diapositive 5</vt:lpstr>
      <vt:lpstr>This presentation: three points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Conclusions</vt:lpstr>
      <vt:lpstr>Diapositive 15</vt:lpstr>
      <vt:lpstr>1. The return of a wealth-based society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2. The future of wealth concentration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3. Inequality in America (« meritocratic extremism »)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222</cp:revision>
  <dcterms:created xsi:type="dcterms:W3CDTF">2013-09-25T21:11:06Z</dcterms:created>
  <dcterms:modified xsi:type="dcterms:W3CDTF">2014-09-01T11:37:21Z</dcterms:modified>
</cp:coreProperties>
</file>