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Paris, </a:t>
            </a:r>
            <a:r>
              <a:rPr lang="en-US" dirty="0" err="1" smtClean="0"/>
              <a:t>Epog</a:t>
            </a:r>
            <a:r>
              <a:rPr lang="en-US" smtClean="0"/>
              <a:t> Seminar</a:t>
            </a:r>
            <a:r>
              <a:rPr lang="en-US" dirty="0" smtClean="0"/>
              <a:t>, </a:t>
            </a:r>
            <a:r>
              <a:rPr lang="en-US" dirty="0" smtClean="0"/>
              <a:t>September </a:t>
            </a:r>
            <a:r>
              <a:rPr lang="en-US" dirty="0" smtClean="0"/>
              <a:t>11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1869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223</cp:revision>
  <dcterms:created xsi:type="dcterms:W3CDTF">2013-09-25T21:11:06Z</dcterms:created>
  <dcterms:modified xsi:type="dcterms:W3CDTF">2014-09-10T16:12:43Z</dcterms:modified>
</cp:coreProperties>
</file>